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6" r:id="rId2"/>
    <p:sldId id="277" r:id="rId3"/>
    <p:sldId id="1043" r:id="rId4"/>
    <p:sldId id="1056" r:id="rId5"/>
    <p:sldId id="1037" r:id="rId6"/>
    <p:sldId id="1045" r:id="rId7"/>
    <p:sldId id="1046" r:id="rId8"/>
    <p:sldId id="1014" r:id="rId9"/>
    <p:sldId id="1018" r:id="rId10"/>
    <p:sldId id="630" r:id="rId11"/>
    <p:sldId id="631" r:id="rId12"/>
    <p:sldId id="1019" r:id="rId13"/>
    <p:sldId id="1012" r:id="rId14"/>
    <p:sldId id="1049" r:id="rId15"/>
    <p:sldId id="1051" r:id="rId16"/>
    <p:sldId id="1055" r:id="rId17"/>
    <p:sldId id="1048" r:id="rId18"/>
    <p:sldId id="510" r:id="rId19"/>
    <p:sldId id="511" r:id="rId20"/>
    <p:sldId id="512" r:id="rId21"/>
    <p:sldId id="513" r:id="rId22"/>
    <p:sldId id="514" r:id="rId23"/>
    <p:sldId id="515" r:id="rId24"/>
    <p:sldId id="516" r:id="rId25"/>
    <p:sldId id="517" r:id="rId26"/>
    <p:sldId id="1052" r:id="rId27"/>
    <p:sldId id="1054" r:id="rId28"/>
    <p:sldId id="1038" r:id="rId29"/>
    <p:sldId id="280" r:id="rId30"/>
    <p:sldId id="287"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417" autoAdjust="0"/>
  </p:normalViewPr>
  <p:slideViewPr>
    <p:cSldViewPr>
      <p:cViewPr>
        <p:scale>
          <a:sx n="100" d="100"/>
          <a:sy n="100" d="100"/>
        </p:scale>
        <p:origin x="948" y="1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3.345"/>
    </inkml:context>
    <inkml:brush xml:id="br0">
      <inkml:brushProperty name="width" value="0.035" units="cm"/>
      <inkml:brushProperty name="height" value="0.035" units="cm"/>
      <inkml:brushProperty name="color" value="#E71224"/>
    </inkml:brush>
  </inkml:definitions>
  <inkml:trace contextRef="#ctx0" brushRef="#br0">177 169 24575,'2'-4'0,"0"0"0,0 0 0,0 1 0,0-1 0,1 0 0,0 1 0,-1 0 0,1 0 0,0 0 0,6-5 0,1-1 0,-4 2 0,1 1 0,0-2 0,-1 1 0,0-1 0,-1 0 0,6-10 0,-10 17 0,-1 0 0,1 0 0,0-1 0,-1 1 0,0 0 0,1-1 0,-1 1 0,0 0 0,0-1 0,1 1 0,-1-1 0,0 1 0,0 0 0,-1-1 0,1 1 0,0-1 0,0 1 0,-1 0 0,1-1 0,-1 1 0,1 0 0,-1-1 0,1 1 0,-1 0 0,0 0 0,0 0 0,0 0 0,0 0 0,1 0 0,-1 0 0,-1 0 0,1 0 0,0 0 0,0 0 0,0 0 0,0 1 0,-1-1 0,1 0 0,0 1 0,0-1 0,-1 1 0,1 0 0,-3-1 0,-4-1 0,1 1 0,-1-1 0,1 2 0,-1-1 0,0 1 0,1 0 0,-1 1 0,0-1 0,1 2 0,-1-1 0,1 1 0,-1 0 0,1 0 0,0 1 0,0 0 0,0 1 0,-7 4 0,10-6 0,0 1 0,-1-1 0,1 1 0,0 0 0,1 0 0,-1 1 0,1-1 0,-1 1 0,1 0 0,0 0 0,0 0 0,1 0 0,-1 1 0,1-1 0,0 1 0,0-1 0,0 1 0,1 0 0,0 0 0,0 0 0,0-1 0,0 1 0,1 0 0,0 0 0,0 0 0,0 0 0,2 6 0,-1-5 0,1-1 0,0 0 0,0 1 0,0-1 0,1 0 0,-1-1 0,1 1 0,0 0 0,1-1 0,-1 0 0,1 1 0,0-1 0,0-1 0,6 5 0,6 3 0,0 0 0,32 14 0,-13-7 0,-34-18 0,-1 0 0,0 0 0,0 0 0,1 0 0,-1 0 0,0 0 0,1 0 0,-1 0 0,0 0 0,0 0 0,1 0 0,-1 0 0,0 1 0,0-1 0,1 0 0,-1 0 0,0 0 0,0 0 0,0 1 0,1-1 0,-1 0 0,0 0 0,0 1 0,0-1 0,0 0 0,1 0 0,-1 1 0,0-1 0,0 0 0,0 0 0,0 1 0,0-1 0,0 0 0,0 1 0,0-1 0,0 0 0,0 0 0,0 1 0,0-1 0,0 0 0,0 1 0,0-1 0,0 0 0,0 1 0,-16 4 0,-25-3 0,40-2 0,-26 0-108,-3 0-520,-46-5-1,54 2-6197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7.189"/>
    </inkml:context>
    <inkml:brush xml:id="br0">
      <inkml:brushProperty name="width" value="0.035" units="cm"/>
      <inkml:brushProperty name="height" value="0.035" units="cm"/>
      <inkml:brushProperty name="color" value="#E71224"/>
    </inkml:brush>
  </inkml:definitions>
  <inkml:trace contextRef="#ctx0" brushRef="#br0">81 85 24575,'16'-8'0,"-7"4"0,-15 17 0,-10 12 0,2 1 0,1 0 0,1 1 0,1 0 0,1 1 0,-11 56 0,20-83 0,1 0 0,0-1 0,-1 1 0,1 0 0,0 0 0,0-1 0,0 1 0,0 0 0,-1 0 0,1-1 0,0 1 0,0 0 0,1 0 0,-1-1 0,0 1 0,0 0 0,0 0 0,0-1 0,1 1 0,-1 0 0,0-1 0,1 1 0,-1 0 0,0-1 0,1 1 0,-1 0 0,1-1 0,0 1 0,0-1 0,0 0 0,0 0 0,0 0 0,0 0 0,0 0 0,1-1 0,-1 1 0,0 0 0,0-1 0,0 1 0,-1-1 0,1 1 0,0-1 0,0 0 0,0 1 0,1-2 0,35-35 0,47-77 0,-15 19 0,-50 77 0,-19 17 0,1 1 0,-1 0 0,1 0 0,-1 0 0,1 0 0,-1 0 0,1 0 0,-1 0 0,0 0 0,1 0 0,-1 0 0,1 0 0,-1 0 0,1 0 0,-1 0 0,1 0 0,-1 0 0,1 1 0,-1-1 0,1 0 0,-1 0 0,0 0 0,1 1 0,-1-1 0,1 0 0,-1 1 0,0-1 0,1 0 0,-1 1 0,0-1 0,0 1 0,1-1 0,-1 0 0,0 1 0,0-1 0,1 1 0,-1-1 0,0 1 0,0-1 0,0 1 0,0-1 0,0 1 0,0-1 0,0 0 0,0 1 0,0-1 0,0 1 0,0 0 0,2 15 0,0 1 0,-1-1 0,-2 19 0,3 28 0,0-40 0,12 44 0,-13-61 0,1 0 0,0 0 0,0 0 0,1 0 0,0-1 0,0 1 0,0-1 0,1 0 0,-1 0 0,1 0 0,1 0 0,5 5 0,-8-8 0,0-1 0,0 0 0,0 0 0,1-1 0,-1 1 0,0 0 0,0-1 0,0 1 0,1-1 0,-1 1 0,0-1 0,0 0 0,1 0 0,-1 0 0,0-1 0,0 1 0,1 0 0,-1-1 0,0 0 0,0 1 0,0-1 0,0 0 0,0 0 0,0 0 0,0 0 0,0 0 0,0-1 0,0 1 0,0-1 0,2-2 0,6-5 0,-1 0 0,0-1 0,13-19 0,-9 11 0,-2-1 0,0 0 0,-2 0 0,0-1 0,10-34 0,-11 25 0,-1 0 0,-2 0 0,4-46 0,-9 73 0,0-1 0,0 1 0,0 0 0,0 0 0,0 0 0,-1 0 0,1 0 0,-1 0 0,-1-3 0,-3 3 0,-3 11 0,-3 23-1365,8-16-5461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7.722"/>
    </inkml:context>
    <inkml:brush xml:id="br0">
      <inkml:brushProperty name="width" value="0.035" units="cm"/>
      <inkml:brushProperty name="height" value="0.035" units="cm"/>
      <inkml:brushProperty name="color" value="#E71224"/>
    </inkml:brush>
  </inkml:definitions>
  <inkml:trace contextRef="#ctx0" brushRef="#br0">66 143 24575,'2'-2'0,"-1"-1"0,0 0 0,0 0 0,1 0 0,-2 0 0,1 0 0,0 0 0,-1-1 0,1 1 0,-1-6 0,0 9 0,0 0 0,0-1 0,0 1 0,0 0 0,0 0 0,0 0 0,0 0 0,0-1 0,0 1 0,0 0 0,0 0 0,0 0 0,0 0 0,0 0 0,-1 0 0,1-1 0,0 1 0,0 0 0,0 0 0,0 0 0,0 0 0,0 0 0,-1 0 0,1 0 0,0 0 0,0-1 0,0 1 0,0 0 0,0 0 0,-1 0 0,1 0 0,0 0 0,0 0 0,0 0 0,0 0 0,-1 0 0,1 0 0,0 0 0,0 0 0,0 0 0,0 0 0,0 0 0,-1 0 0,1 0 0,0 0 0,0 0 0,0 1 0,0-1 0,0 0 0,-1 0 0,1 0 0,0 0 0,0 0 0,0 0 0,0 0 0,0 0 0,0 1 0,-1-1 0,1 0 0,0 0 0,0 0 0,0 0 0,0 0 0,0 1 0,0-1 0,0 0 0,0 0 0,-8 11 0,1 3 0,0 0 0,1 0 0,1 0 0,-6 24 0,-8 62 0,18-91 0,-1-1 0,1 0 0,0 0 0,1 0 0,0 0 0,0 0 0,2 9 0,-2-16 0,1 0 0,-1 0 0,0 0 0,1 0 0,-1 0 0,0 0 0,1 0 0,-1 0 0,1 0 0,0 0 0,-1 0 0,1 0 0,0 0 0,0 0 0,0 0 0,-1-1 0,1 1 0,0 0 0,0-1 0,1 2 0,0-2 0,0 0 0,-1 1 0,1-1 0,0 0 0,-1 0 0,1 0 0,0-1 0,-1 1 0,1 0 0,0-1 0,-1 1 0,1 0 0,0-1 0,-1 0 0,1 1 0,-1-1 0,1 0 0,1-1 0,6-4 0,-1-1 0,1 1 0,-1-1 0,0-1 0,-1 1 0,13-18 0,34-58 0,-46 68 0,57-97 0,-64 111 0,-1 0 0,1 0 0,-1 0 0,1 0 0,0 0 0,-1 0 0,1 1 0,0-1 0,0 0 0,-1 1 0,1-1 0,0 0 0,0 1 0,0-1 0,0 1 0,0-1 0,1 0 0,-1 1 0,-1 1 0,1-1 0,-1 0 0,0 0 0,1 0 0,-1 1 0,0-1 0,1 0 0,-1 0 0,0 1 0,1-1 0,-1 0 0,0 1 0,1-1 0,-1 0 0,0 1 0,0-1 0,1 0 0,-1 1 0,0-1 0,0 1 0,0-1 0,0 1 0,0-1 0,0 0 0,1 1 0,-1 0 0,2 40 0,-2-37 0,-2 27 0,0 24 0,2-51 0,0 0 0,0 0 0,1 1 0,0-1 0,0 0 0,0 0 0,0 0 0,1 0 0,2 6 0,-3-9 0,0 1 0,1-1 0,-1 1 0,0-1 0,0 0 0,1 1 0,-1-1 0,1 0 0,-1 0 0,1 0 0,-1 0 0,1 0 0,0 0 0,0-1 0,-1 1 0,1 0 0,0-1 0,0 0 0,0 1 0,0-1 0,-1 0 0,1 0 0,0 0 0,0 0 0,0 0 0,0 0 0,0-1 0,0 1 0,-1 0 0,1-1 0,0 0 0,0 1 0,-1-1 0,1 0 0,0 0 0,-1 0 0,2-1 0,4-2 0,-1 0 0,0-1 0,0 0 0,-1 1 0,1-2 0,-1 1 0,0-1 0,5-7 0,-4 2 0,0-1 0,-1 1 0,0-1 0,0 0 0,-1 0 0,-1-1 0,2-15 0,-3 19 0,-1 0 0,0 0 0,-1 0 0,0 0 0,-1 0 0,0 0 0,0 0 0,-1 0 0,0 1 0,0-1 0,-5-9 0,7 16-44,-1 1 0,1-1 0,-1 1 0,0 0 0,1-1 0,-1 1 0,0 0 0,0 0 0,0 0 0,0 0 0,0 0 0,0 0 0,-1 0 0,1 0 0,0 0 0,0 0 0,-1 0 0,1 1-1,0-1 1,-1 1 0,1-1 0,-1 1 0,1-1 0,-1 1 0,1 0 0,-1 0 0,1 0 0,-1 0 0,1 0 0,-2 0 0,-11 4-6782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8.074"/>
    </inkml:context>
    <inkml:brush xml:id="br0">
      <inkml:brushProperty name="width" value="0.035" units="cm"/>
      <inkml:brushProperty name="height" value="0.035" units="cm"/>
      <inkml:brushProperty name="color" value="#E71224"/>
    </inkml:brush>
  </inkml:definitions>
  <inkml:trace contextRef="#ctx0" brushRef="#br0">82 21 24575,'0'-3'0,"0"-4"0,-3 0 0,-1 3 0,-3 6 0,1 8 0,-3 7 0,1 8 0,-1 5 0,1 5 0,-1 3 0,1 1 0,1-1 0,3-6-8191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8.414"/>
    </inkml:context>
    <inkml:brush xml:id="br0">
      <inkml:brushProperty name="width" value="0.035" units="cm"/>
      <inkml:brushProperty name="height" value="0.035" units="cm"/>
      <inkml:brushProperty name="color" value="#E71224"/>
    </inkml:brush>
  </inkml:definitions>
  <inkml:trace contextRef="#ctx0" brushRef="#br0">182 325 24575,'0'-37'0,"2"0"0,7-46 0,-8 73 0,1 0 0,1 1 0,-1-1 0,2 1 0,-1-1 0,1 1 0,1 0 0,-1 1 0,1-1 0,1 1 0,0 0 0,0 0 0,12-11 0,-14 15 0,1 1 0,0 0 0,0 0 0,0 0 0,0 0 0,0 1 0,1 0 0,-1 0 0,1 0 0,0 1 0,-1 0 0,1 0 0,0 0 0,0 1 0,0-1 0,-1 1 0,1 1 0,0-1 0,0 1 0,0 0 0,-1 1 0,1-1 0,-1 1 0,1 0 0,-1 1 0,0-1 0,1 1 0,-1 0 0,-1 0 0,1 1 0,0-1 0,-1 1 0,0 0 0,0 0 0,0 1 0,0-1 0,-1 1 0,1 0 0,-1 0 0,0 0 0,-1 0 0,1 0 0,-1 1 0,0-1 0,2 12 0,-3-8 0,1 0 0,-1 1 0,-1-1 0,0 1 0,0 0 0,-1-1 0,0 0 0,-1 1 0,0-1 0,0 0 0,-1 0 0,-7 17 0,4-14 0,-1 0 0,-1-1 0,0 1 0,0-1 0,-1-1 0,-1 0 0,0 0 0,-12 9 0,-2-1 0,-1-1 0,-1-1 0,-1-2 0,0 0 0,-1-2 0,0-1 0,-40 10 0,59-18-136,1-1-1,-1 0 1,1 0-1,-1 0 1,0-2-1,1 1 1,-1-1-1,0 0 0,-17-3 1,9-3-6690</inkml:trace>
  <inkml:trace contextRef="#ctx0" brushRef="#br0" timeOffset="1">535 493 24575,'3'0'0,"4"0"0,3 0 0,3 0 0,3 0 0,3-3 0,2-1 0,3-2 0,3-1 0,3-1 0,2-1 0,-5 3-8191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8.757"/>
    </inkml:context>
    <inkml:brush xml:id="br0">
      <inkml:brushProperty name="width" value="0.035" units="cm"/>
      <inkml:brushProperty name="height" value="0.035" units="cm"/>
      <inkml:brushProperty name="color" value="#E71224"/>
    </inkml:brush>
  </inkml:definitions>
  <inkml:trace contextRef="#ctx0" brushRef="#br0">44 11 24575,'0'-3'0,"-3"-1"0,-3 0 0,-2 4 0,1 5 0,2 4 0,2 4 0,1 4 0,1 7 0,1 4 0,0 2 0,0 3 0,0 2 0,1-1 0,-1-2 0,-3-1 0,0-3 0,-1-6-8191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9.087"/>
    </inkml:context>
    <inkml:brush xml:id="br0">
      <inkml:brushProperty name="width" value="0.035" units="cm"/>
      <inkml:brushProperty name="height" value="0.035" units="cm"/>
      <inkml:brushProperty name="color" value="#E71224"/>
    </inkml:brush>
  </inkml:definitions>
  <inkml:trace contextRef="#ctx0" brushRef="#br0">1 190 24575,'0'-12'0,"1"-1"0,0 1 0,1-1 0,0 1 0,1 0 0,1 0 0,0 0 0,0 1 0,10-19 0,-12 26 0,0 1 0,0 0 0,0 0 0,1-1 0,-1 1 0,1 1 0,-1-1 0,1 0 0,0 1 0,0-1 0,0 1 0,1 0 0,-1 0 0,0 0 0,1 1 0,-1-1 0,1 1 0,0 0 0,-1-1 0,1 2 0,0-1 0,0 0 0,0 1 0,-1 0 0,1 0 0,0 0 0,0 0 0,0 1 0,0-1 0,-1 1 0,1 0 0,0 0 0,-1 1 0,8 2 0,-5-1 0,1 1 0,-1-1 0,0 1 0,0 1 0,0-1 0,0 1 0,-1 0 0,0 0 0,0 0 0,0 1 0,-1 0 0,0 0 0,0 0 0,0 0 0,3 10 0,-5-12 0,0 1 0,-1-1 0,0 1 0,0 0 0,0-1 0,0 1 0,-1 0 0,0-1 0,0 1 0,0 0 0,0-1 0,-1 1 0,0 0 0,0-1 0,0 1 0,-1-1 0,1 1 0,-1-1 0,0 0 0,0 1 0,-1-1 0,1 0 0,-1 0 0,-5 6 0,-1-3-85,0 1 0,0-1-1,0-1 1,-1 0 0,0 0-1,0-1 1,-1 0 0,1-1-1,-1 0 1,0-1 0,0 0-1,0 0 1,0-2 0,-1 1-1,-21-1 1,3-2-6741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9.431"/>
    </inkml:context>
    <inkml:brush xml:id="br0">
      <inkml:brushProperty name="width" value="0.035" units="cm"/>
      <inkml:brushProperty name="height" value="0.035" units="cm"/>
      <inkml:brushProperty name="color" value="#E71224"/>
    </inkml:brush>
  </inkml:definitions>
  <inkml:trace contextRef="#ctx0" brushRef="#br0">222 148 24575,'0'3'0,"0"3"0,0 8 0,0 3 0,0 4 0,0 9 0,-3 3 0,0 3 0,-4 0 0,0 0 0,2-3 0,-2-1 0,0-4 0,2-6-8191</inkml:trace>
  <inkml:trace contextRef="#ctx0" brushRef="#br0" timeOffset="1">205 181 24575,'12'-23'0,"-3"4"0,0 0 0,2 1 0,0 0 0,20-23 0,-28 37 0,1 1 0,-1-1 0,1 1 0,0 0 0,0 0 0,0 0 0,0 0 0,1 0 0,-1 1 0,1 0 0,0 0 0,0 0 0,-1 1 0,1 0 0,0 0 0,0 0 0,0 0 0,0 1 0,1 0 0,-1 0 0,0 0 0,0 0 0,9 3 0,-6 0 0,0 0 0,0 0 0,0 1 0,0 0 0,-1 0 0,0 1 0,0 0 0,0 0 0,0 1 0,-1 0 0,0 0 0,0 0 0,0 1 0,-1 0 0,0 0 0,-1 0 0,1 1 0,3 10 0,-1-2 0,0 0 0,-1 1 0,-1 0 0,-1 0 0,0 0 0,-1 0 0,-1 1 0,0 18 0,-2-27 0,-1 1 0,0-1 0,0 0 0,-1 0 0,0 1 0,0-1 0,-1-1 0,0 1 0,-1 0 0,0-1 0,0 0 0,-1 0 0,0 0 0,-1 0 0,1-1 0,-1 0 0,-1 0 0,-8 7 0,3-4 0,0-2 0,-1 0 0,1 0 0,-2-1 0,1-1 0,-1 0 0,0 0 0,0-2 0,-1 0 0,-25 4 0,10-5-195,0-2 0,0 0 0,0-2 0,0-1 0,1-2 0,-40-9 0,-5-6-6631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0.837"/>
    </inkml:context>
    <inkml:brush xml:id="br0">
      <inkml:brushProperty name="width" value="0.035" units="cm"/>
      <inkml:brushProperty name="height" value="0.035" units="cm"/>
      <inkml:brushProperty name="color" value="#E71224"/>
    </inkml:brush>
  </inkml:definitions>
  <inkml:trace contextRef="#ctx0" brushRef="#br0">1985 3083 24575,'1'0'0,"0"0"0,0-1 0,-1 1 0,1-1 0,0 1 0,0 0 0,-1-1 0,1 1 0,0-1 0,-1 0 0,1 1 0,-1-1 0,1 0 0,0 1 0,-1-1 0,0 0 0,1 1 0,-1-1 0,1 0 0,-1 0 0,0 0 0,8-21 0,-7 21 0,4-24 0,-1 0 0,0 0 0,-2 0 0,-2-48 0,1-7 0,8-196-197,-12 0 0,-47-333 0,-51 3 51,25 181 173,72 401-18,-3-17 137,1 0-1,2 0 1,3-80 0,-7 169-28,8-49-118,0 0 0,0 0 0,0 0 0,0 0 0,-1-1 0,1 1 0,0 0 0,-1 0 0,1 0 0,0 0 0,-1 0 0,1 0 0,-1 0 0,0 0 0,1 0 0,-1 0 0,0 1 0,0-1 0,1 0 0,-1 0 0,0 0 0,0 1 0,0-1 0,0 1 0,0-1 0,0 1 0,0-1 0,0 1 0,-1-1 0,-35-13 0,36 14 0,-45-11 0,-1 2 0,-1 2 0,-49-1 0,22 2 0,-19-2 0,-892-110 0,944 111 0,16 4 0,0-2 0,0 0 0,0-2 0,-38-15 0,63 21 0,0 1 0,-1-1 0,1 1 0,-1-1 0,1 0 0,0 0 0,-1 0 0,1 0 0,0 0 0,0 0 0,0 0 0,0 0 0,0 0 0,0 0 0,0-1 0,0 1 0,0 0 0,0-1 0,1 1 0,-1-1 0,1 1 0,-1-1 0,1 1 0,-1-1 0,1 1 0,0-1 0,0 1 0,0-1 0,0 1 0,0-1 0,0-2 0,-1-18 0,1 20 2,-1 0 0,0 1 0,0-1-1,1 0 1,-1 1 0,0-1 0,0 1-1,0-1 1,-1 1 0,1-1 0,0 1-1,0 0 1,-1-1 0,1 1 0,-4-2-1,-29-16-115,15 9-1165,7 3-5547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1.278"/>
    </inkml:context>
    <inkml:brush xml:id="br0">
      <inkml:brushProperty name="width" value="0.035" units="cm"/>
      <inkml:brushProperty name="height" value="0.035" units="cm"/>
      <inkml:brushProperty name="color" value="#E71224"/>
    </inkml:brush>
  </inkml:definitions>
  <inkml:trace contextRef="#ctx0" brushRef="#br0">0 4 24575,'0'0'0,"1"0"0,-1-1 0,0 1 0,1 0 0,-1-1 0,1 1 0,-1 0 0,0 0 0,1-1 0,-1 1 0,1 0 0,-1 0 0,0 0 0,1-1 0,-1 1 0,1 0 0,-1 0 0,1 0 0,-1 0 0,1 0 0,-1 0 0,1 0 0,-1 0 0,1 0 0,-1 0 0,0 0 0,1 1 0,-1-1 0,1 0 0,-1 0 0,1 0 0,-1 1 0,0-1 0,1 0 0,-1 0 0,1 1 0,-1-1 0,0 0 0,1 1 0,-1-1 0,0 0 0,0 1 0,1-1 0,-1 0 0,0 1 0,0-1 0,1 1 0,-1-1 0,0 1 0,9 24 0,17 232 0,-17-136 0,51 392-384,-6-51-92,-28 0 509,-34-305-1266,0-101-4898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2.362"/>
    </inkml:context>
    <inkml:brush xml:id="br0">
      <inkml:brushProperty name="width" value="0.035" units="cm"/>
      <inkml:brushProperty name="height" value="0.035" units="cm"/>
      <inkml:brushProperty name="color" value="#E71224"/>
    </inkml:brush>
  </inkml:definitions>
  <inkml:trace contextRef="#ctx0" brushRef="#br0">73 34 24575,'10'-3'0,"-6"2"0,-7 10 0,-9 10 0,0-2 0,0 1 0,-18 16 0,13-13 0,30-37 0,1 1 0,0 1 0,1 0 0,1 1 0,0 0 0,0 1 0,2 2 0,18-11 0,-29 18 9,0 0 1,0 0-1,0 1 0,0-1 0,1 2 1,-1-1-1,1 1 0,-1 0 0,1 1 0,-1-1 1,1 2-1,13 1 0,-15-1-108,1 1 0,-1 0 0,0 0 0,0 1 0,0-1 0,0 1 0,0 1 0,-1-1 0,1 1 0,-1 0 0,0 0 0,0 1 0,0 0 0,6 8 0,5 9-6727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3.713"/>
    </inkml:context>
    <inkml:brush xml:id="br0">
      <inkml:brushProperty name="width" value="0.035" units="cm"/>
      <inkml:brushProperty name="height" value="0.035" units="cm"/>
      <inkml:brushProperty name="color" value="#E71224"/>
    </inkml:brush>
  </inkml:definitions>
  <inkml:trace contextRef="#ctx0" brushRef="#br0">225 15 24575,'0'1'0,"0"-1"0,0 0 0,1 0 0,-1 0 0,0 0 0,0 0 0,0 0 0,0 0 0,1 0 0,-1 0 0,0 0 0,0 0 0,0 0 0,0 0 0,1 0 0,-1 0 0,0 0 0,0 0 0,0 0 0,0 0 0,1 0 0,-1 0 0,0 0 0,0 0 0,0 0 0,0 0 0,1-1 0,-1 1 0,0 0 0,0 0 0,0 0 0,0 0 0,0 0 0,0 0 0,1-1 0,-1 1 0,0 0 0,0 0 0,0 0 0,0 0 0,0 0 0,0-1 0,0 1 0,0 0 0,0 0 0,0 0 0,0 0 0,0-1 0,0 1 0,0 0 0,0 0 0,0 0 0,0-1 0,0 1 0,0 0 0,0 0 0,0 0 0,0 0 0,0-1 0,0 1 0,0 0 0,0 0 0,0 0 0,-1 0 0,1-1 0,-11-6 0,7 6 0,-1 1 0,1 0 0,-1 0 0,1 0 0,-1 0 0,0 1 0,1 0 0,-1 0 0,1 0 0,0 0 0,-1 1 0,1 0 0,0 0 0,0 0 0,0 0 0,-6 5 0,-4 2 0,2 1 0,-1 1 0,-15 17 0,20-19 0,0 1 0,0 1 0,1-1 0,0 1 0,1 0 0,0 1 0,-6 15 0,10-22 0,1 1 0,-1-1 0,1 1 0,0-1 0,0 1 0,0 0 0,1 0 0,0 0 0,0-1 0,0 1 0,1 0 0,0 0 0,0-1 0,0 1 0,1-1 0,0 1 0,0-1 0,4 8 0,-4-11-114,-1 0 1,0 0-1,1-1 0,-1 1 0,1-1 1,-1 1-1,1-1 0,0 1 0,0-1 1,-1 0-1,5 2 0,6 1-6712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2.909"/>
    </inkml:context>
    <inkml:brush xml:id="br0">
      <inkml:brushProperty name="width" value="0.035" units="cm"/>
      <inkml:brushProperty name="height" value="0.035" units="cm"/>
      <inkml:brushProperty name="color" value="#E71224"/>
    </inkml:brush>
  </inkml:definitions>
  <inkml:trace contextRef="#ctx0" brushRef="#br0">32 32 24575,'5'-27'0,"-1"22"0,0 20 0,-1 26 0,-2 1 0,-6 63 0,1-31 0,-31 704 0,33-739-120,0 177-1125,5-178-5581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3.270"/>
    </inkml:context>
    <inkml:brush xml:id="br0">
      <inkml:brushProperty name="width" value="0.035" units="cm"/>
      <inkml:brushProperty name="height" value="0.035" units="cm"/>
      <inkml:brushProperty name="color" value="#E71224"/>
    </inkml:brush>
  </inkml:definitions>
  <inkml:trace contextRef="#ctx0" brushRef="#br0">118 18 24575,'-118'-1'0,"931"-15"-2050,-644 16 1433,3581 29-9092,-1966 9 11592,-1724-37 419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3.918"/>
    </inkml:context>
    <inkml:brush xml:id="br0">
      <inkml:brushProperty name="width" value="0.035" units="cm"/>
      <inkml:brushProperty name="height" value="0.035" units="cm"/>
      <inkml:brushProperty name="color" value="#E71224"/>
    </inkml:brush>
  </inkml:definitions>
  <inkml:trace contextRef="#ctx0" brushRef="#br0">36 48 24575,'-3'-1'0,"0"0"0,0 0 0,0 0 0,0 0 0,1 0 0,-1-1 0,-4-3 0,-2-4 0,9 8 0,0 1 0,0 0 0,0-1 0,0 1 0,0 0 0,0-1 0,0 1 0,0 0 0,1 0 0,-1-1 0,0 1 0,0 0 0,0-1 0,0 1 0,0 0 0,1 0 0,-1-1 0,0 1 0,0 0 0,0 0 0,1 0 0,-1-1 0,0 1 0,0 0 0,1 0 0,-1 0 0,0 0 0,1 0 0,-1-1 0,0 1 0,0 0 0,1 0 0,-1 0 0,0 0 0,1 0 0,-1 0 0,1 0 0,35-7 0,0 2 0,1 2 0,53 1 0,-41 1 0,721 12-2751,-536-5 1332,1716 53-5507,-1060-30 5213,1088 49 1004,-1138-28 3180,-806-47-1813,83 7 2109,-106-7-819,-13-2-1220,-16 0-1122,17-1 389,-33 1-2841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4.344"/>
    </inkml:context>
    <inkml:brush xml:id="br0">
      <inkml:brushProperty name="width" value="0.035" units="cm"/>
      <inkml:brushProperty name="height" value="0.035" units="cm"/>
      <inkml:brushProperty name="color" value="#E71224"/>
    </inkml:brush>
  </inkml:definitions>
  <inkml:trace contextRef="#ctx0" brushRef="#br0">230 1 24575,'-2'2'0,"1"0"0,0-1 0,-1 1 0,1 1 0,0-1 0,0 0 0,0 0 0,0 0 0,0 1 0,1-1 0,-1 0 0,1 1 0,-1-1 0,1 0 0,0 1 0,0-1 0,0 0 0,0 1 0,0-1 0,2 4 0,0 6 0,1 0 0,8 20 0,-6-18 0,22 74 0,-4 0 0,-3 2 0,-4 1 0,-5 0 0,1 130 0,-13-194 0,0 1 0,-2-1 0,-10 43 0,9-56 0,0 0 0,-1 0 0,0 0 0,-1-1 0,0 0 0,-2 0 0,1-1 0,-15 17 0,20-26 0,-1 0 0,0-1 0,0 0 0,0 1 0,-1-1 0,1 0 0,0-1 0,-1 1 0,1 0 0,-1-1 0,0 0 0,1 0 0,-6 1 0,-7 0 0,-31 1 0,30-3 0,-47 2-1365,-3-1-5461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5.323"/>
    </inkml:context>
    <inkml:brush xml:id="br0">
      <inkml:brushProperty name="width" value="0.035" units="cm"/>
      <inkml:brushProperty name="height" value="0.035" units="cm"/>
      <inkml:brushProperty name="color" value="#E71224"/>
    </inkml:brush>
  </inkml:definitions>
  <inkml:trace contextRef="#ctx0" brushRef="#br0">148 87 24575,'-5'-1'0,"0"0"0,1-1 0,-1 1 0,1-1 0,0 0 0,0-1 0,-8-4 0,0-1 0,-12-4 0,4 2 0,-26-18 0,46 28 0,0 0 0,0 0 0,0 0 0,-1 0 0,1 0 0,0 0 0,0 0 0,0 0 0,0-1 0,0 1 0,0 0 0,0 0 0,-1 0 0,1 0 0,0 0 0,0 0 0,0 0 0,0 0 0,0 0 0,0-1 0,0 1 0,0 0 0,0 0 0,0 0 0,0 0 0,0 0 0,0 0 0,-1-1 0,1 1 0,0 0 0,0 0 0,0 0 0,0 0 0,0 0 0,0-1 0,0 1 0,1 0 0,-1 0 0,0 0 0,0 0 0,0 0 0,0 0 0,0-1 0,0 1 0,0 0 0,0 0 0,0 0 0,0 0 0,0 0 0,0 0 0,0 0 0,1 0 0,-1-1 0,0 1 0,0 0 0,0 0 0,0 0 0,13-3 0,16 3 0,-28 0 0,19 0 0,122 6 0,-124-4 0,-1 1 0,1 1 0,0 0 0,-1 1 0,29 13 0,-44-18 0,0 1 0,1 0 0,-1 0 0,0 0 0,0 1 0,0-1 0,0 0 0,0 1 0,-1-1 0,1 1 0,0 0 0,-1-1 0,1 1 0,-1 0 0,1 0 0,-1 0 0,0 0 0,0 0 0,0 0 0,0 1 0,0-1 0,-1 0 0,1 0 0,-1 1 0,1-1 0,-1 0 0,0 1 0,0-1 0,0 0 0,0 1 0,0-1 0,-1 0 0,1 1 0,-1-1 0,1 0 0,-1 1 0,0-1 0,0 0 0,0 0 0,-2 3 0,-4 7 0,-1-1 0,0 0 0,-1 0 0,0-1 0,-17 15 0,-87 69 0,66-58 0,-47 49 0,90-82 0,1 1 0,-1 0 0,1 0 0,0 0 0,0 1 0,1-1 0,-1 1 0,1 0 0,-3 7 0,5-10 0,-1-1 0,1 1 0,0-1 0,0 1 0,0-1 0,0 1 0,0 0 0,0-1 0,1 1 0,-1-1 0,0 1 0,1-1 0,0 1 0,-1-1 0,1 1 0,0-1 0,-1 1 0,1-1 0,0 0 0,0 1 0,0-1 0,0 0 0,0 0 0,0 0 0,1 0 0,-1 0 0,0 0 0,1 0 0,-1 0 0,0-1 0,1 1 0,-1 0 0,1-1 0,2 1 0,7 3 0,1-1 0,0 0 0,0-1 0,0 0 0,0-1 0,0 0 0,0-1 0,14-2 0,99-17 0,-115 17 0,31-7-1365,-7 0-5461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5.694"/>
    </inkml:context>
    <inkml:brush xml:id="br0">
      <inkml:brushProperty name="width" value="0.035" units="cm"/>
      <inkml:brushProperty name="height" value="0.035" units="cm"/>
      <inkml:brushProperty name="color" value="#E71224"/>
    </inkml:brush>
  </inkml:definitions>
  <inkml:trace contextRef="#ctx0" brushRef="#br0">34 65 24575,'-5'0'0,"-6"-3"0,0-3 0,4-2 0,7 2 0,8 1 0,10 2 0,6-2 0,5 0 0,4 1 0,5-2 0,1 0 0,3 2 0,-6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6.036"/>
    </inkml:context>
    <inkml:brush xml:id="br0">
      <inkml:brushProperty name="width" value="0.035" units="cm"/>
      <inkml:brushProperty name="height" value="0.035" units="cm"/>
      <inkml:brushProperty name="color" value="#E71224"/>
    </inkml:brush>
  </inkml:definitions>
  <inkml:trace contextRef="#ctx0" brushRef="#br0">271 1 24575,'-3'0'0,"-1"2"0,0 5 0,1 4 0,1 5 0,1 3 0,0 4 0,1 7 0,3 3 0,1 6 0,-1 4 0,1 4 0,-5 1 0,-2 0 0,-2-4 0,-2-3 0,-2-2 0,1-9-8191</inkml:trace>
  <inkml:trace contextRef="#ctx0" brushRef="#br0" timeOffset="1">1 590 24575,'0'3'0,"3"0"0,6 1 0,8-1 0,10-1 0,8-1 0,7 0 0,8-4 0,4-4 0,1 0 0,1-3 0,-11 1-8191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6.395"/>
    </inkml:context>
    <inkml:brush xml:id="br0">
      <inkml:brushProperty name="width" value="0.035" units="cm"/>
      <inkml:brushProperty name="height" value="0.035" units="cm"/>
      <inkml:brushProperty name="color" value="#E71224"/>
    </inkml:brush>
  </inkml:definitions>
  <inkml:trace contextRef="#ctx0" brushRef="#br0">4 19 24575,'-3'0'0,"2"-3"0,4-1 0,10 0 0,9 1 0,12 1 0,11 1 0,10 0 0,7 1 0,-8 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6.899"/>
    </inkml:context>
    <inkml:brush xml:id="br0">
      <inkml:brushProperty name="width" value="0.035" units="cm"/>
      <inkml:brushProperty name="height" value="0.035" units="cm"/>
      <inkml:brushProperty name="color" value="#E71224"/>
    </inkml:brush>
  </inkml:definitions>
  <inkml:trace contextRef="#ctx0" brushRef="#br0">54 84 24575,'-3'-3'0,"-4"-1"0,-3-2 0,-3-1 0,0-1 0,6 0 0,7-2 0,9 2 0,8 2 0,11-2 0,8 2 0,11 1 0,4 2 0,-5 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8.672"/>
    </inkml:context>
    <inkml:brush xml:id="br0">
      <inkml:brushProperty name="width" value="0.035" units="cm"/>
      <inkml:brushProperty name="height" value="0.035" units="cm"/>
      <inkml:brushProperty name="color" value="#E71224"/>
    </inkml:brush>
  </inkml:definitions>
  <inkml:trace contextRef="#ctx0" brushRef="#br0">9 144 24575,'1'-1'0,"-1"0"0,0 0 0,0 0 0,1 0 0,-1 0 0,1 0 0,-1 0 0,1 0 0,-1 0 0,1 0 0,0 0 0,-1 0 0,1 0 0,0 0 0,0 1 0,-1-1 0,1 0 0,2 0 0,-3 0 0,0 1 0,1 0 0,-1-1 0,0 1 0,1 0 0,-1 0 0,1 0 0,-1 0 0,1-1 0,-1 1 0,1 0 0,-1 0 0,0 0 0,1 0 0,-1 0 0,1 0 0,-1 0 0,1 0 0,-1 0 0,1 0 0,-1 0 0,0 1 0,1-1 0,-1 0 0,1 0 0,-1 0 0,1 0 0,-1 1 0,0-1 0,1 0 0,-1 0 0,0 1 0,1-1 0,-1 0 0,0 1 0,1-1 0,-1 1 0,0-1 0,0 0 0,1 1 0,-1-1 0,0 1 0,0-1 0,0 0 0,0 1 0,1-1 0,-1 1 0,0 0 0,3 16 0,0 1 0,-2-1 0,0 1 0,0 0 0,-4 28 0,1-21 0,0 10 0,-2 0 0,-1 0 0,-19 67 0,18-88 0,4-20 0,8-24 0,73-194 0,-68 188 0,25-75 0,-30 97 0,-1 1 0,2 0 0,0 0 0,1 1 0,15-20 0,-23 31 0,0 1 0,1-1 0,-1 1 0,1-1 0,-1 1 0,0-1 0,1 1 0,-1-1 0,1 1 0,-1 0 0,1-1 0,0 1 0,-1 0 0,1-1 0,-1 1 0,1 0 0,-1 0 0,1-1 0,0 1 0,-1 0 0,1 0 0,0 0 0,-1 0 0,1 0 0,0 0 0,-1 0 0,1 0 0,0 0 0,-1 0 0,2 1 0,-1 0 0,0-1 0,0 1 0,0 0 0,0 0 0,0 0 0,-1 0 0,1 0 0,0 1 0,0-1 0,-1 0 0,1 0 0,-1 0 0,1 3 0,2 5 0,-1 0 0,0 0 0,1 11 0,-1 86 0,-3-76 0,2 0 0,0 0 0,8 36 0,-9-65 0,0 0 0,0 0 0,0 0 0,1 1 0,-1-1 0,0 0 0,1 0 0,-1 0 0,1 1 0,0-1 0,-1 0 0,1 0 0,0 0 0,-1 0 0,1 0 0,0 0 0,0-1 0,0 1 0,0 0 0,0 0 0,0 0 0,0-1 0,2 2 0,-2-2 0,1 0 0,-1 0 0,1 0 0,-1 0 0,1-1 0,-1 1 0,1 0 0,-1-1 0,0 1 0,1 0 0,-1-1 0,0 0 0,1 1 0,-1-1 0,0 0 0,0 0 0,2-1 0,6-6 0,0 0 0,0-1 0,13-18 0,-18 23 0,15-21 0,35-40 0,-49 60 0,1 0 0,-1 0 0,1 0 0,0 0 0,0 1 0,1 0 0,-1 1 0,13-6 0,-18 9 0,1-1 0,-1 1 0,1 0 0,-1-1 0,1 1 0,-1 0 0,1 0 0,-1 0 0,1 0 0,-1 0 0,1 0 0,-1 0 0,0 0 0,1 1 0,-1-1 0,1 1 0,-1-1 0,1 1 0,-1-1 0,0 1 0,1 0 0,1 1 0,-1 0 0,0 0 0,0 1 0,-1-1 0,1 0 0,-1 1 0,1-1 0,-1 1 0,0-1 0,0 1 0,0 0 0,1 3 0,1 9 0,-1-1 0,0 1 0,-1 25 0,-1-33 0,-2 182-1365,1-148-5461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6.078"/>
    </inkml:context>
    <inkml:brush xml:id="br0">
      <inkml:brushProperty name="width" value="0.035" units="cm"/>
      <inkml:brushProperty name="height" value="0.035" units="cm"/>
      <inkml:brushProperty name="color" value="#E71224"/>
    </inkml:brush>
  </inkml:definitions>
  <inkml:trace contextRef="#ctx0" brushRef="#br0">0 20 24575,'1'0'0,"0"-1"0,0 1 0,0 0 0,-1 0 0,1-1 0,0 1 0,0-1 0,-1 1 0,1-1 0,0 1 0,-1-1 0,1 1 0,-1-1 0,1 0 0,-1 1 0,1-1 0,-1 0 0,2-1 0,-2 2 0,0-1 0,0 1 0,0 0 0,0-1 0,0 1 0,1-1 0,-1 1 0,0-1 0,0 1 0,0 0 0,1-1 0,-1 1 0,0 0 0,1-1 0,-1 1 0,0 0 0,1-1 0,-1 1 0,1 0 0,-1 0 0,0-1 0,1 1 0,-1 0 0,1 0 0,-1 0 0,1 0 0,-1 0 0,0 0 0,1-1 0,-1 1 0,1 0 0,-1 0 0,1 0 0,-1 0 0,1 1 0,-1-1 0,1 0 0,-1 0 0,0 0 0,1 0 0,-1 0 0,1 1 0,-1-1 0,1 0 0,-1 0 0,0 0 0,1 1 0,-1-1 0,0 0 0,1 1 0,-1-1 0,0 0 0,1 1 0,-1-1 0,0 1 0,0-1 0,1 0 0,-1 1 0,0-1 0,0 1 0,0 0 0,5 9 0,0 1 0,-1 0 0,0 0 0,0 0 0,-2 0 0,1 1 0,0 19 0,1-3 0,5 21-227,-4 1-1,-1-1 1,-2 1-1,-3 0 1,-11 83-1,9-117-6598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9.006"/>
    </inkml:context>
    <inkml:brush xml:id="br0">
      <inkml:brushProperty name="width" value="0.035" units="cm"/>
      <inkml:brushProperty name="height" value="0.035" units="cm"/>
      <inkml:brushProperty name="color" value="#E71224"/>
    </inkml:brush>
  </inkml:definitions>
  <inkml:trace contextRef="#ctx0" brushRef="#br0">37 107 24575,'-3'0'0,"-4"-3"0,-3-4 0,0-3 0,4 0 0,6-2 0,9-1 0,9 2 0,6-1 0,9 2 0,7 0 0,-4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9.551"/>
    </inkml:context>
    <inkml:brush xml:id="br0">
      <inkml:brushProperty name="width" value="0.035" units="cm"/>
      <inkml:brushProperty name="height" value="0.035" units="cm"/>
      <inkml:brushProperty name="color" value="#E71224"/>
    </inkml:brush>
  </inkml:definitions>
  <inkml:trace contextRef="#ctx0" brushRef="#br0">2 61 24575,'0'-15'0,"-1"11"0,1-1 0,0 0 0,0 1 0,0-1 0,1 1 0,-1-1 0,3-6 0,-3 11 0,0 0 0,0-1 0,1 1 0,-1 0 0,0 0 0,0 0 0,0 0 0,1-1 0,-1 1 0,0 0 0,0 0 0,0 0 0,1 0 0,-1 0 0,0 0 0,0 0 0,1-1 0,-1 1 0,0 0 0,0 0 0,1 0 0,-1 0 0,0 0 0,0 0 0,0 0 0,1 0 0,-1 0 0,0 0 0,0 0 0,1 1 0,-1-1 0,0 0 0,0 0 0,1 0 0,-1 0 0,0 0 0,0 0 0,0 0 0,1 1 0,-1-1 0,0 0 0,0 0 0,0 0 0,0 1 0,1-1 0,-1 0 0,0 0 0,0 0 0,0 1 0,0-1 0,0 0 0,0 0 0,0 1 0,0-1 0,1 0 0,-1 1 0,9 14 0,6 24 0,-2 0 0,13 66 0,-13-51 0,27 145-1365,-37-175-5461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29.892"/>
    </inkml:context>
    <inkml:brush xml:id="br0">
      <inkml:brushProperty name="width" value="0.035" units="cm"/>
      <inkml:brushProperty name="height" value="0.035" units="cm"/>
      <inkml:brushProperty name="color" value="#E71224"/>
    </inkml:brush>
  </inkml:definitions>
  <inkml:trace contextRef="#ctx0" brushRef="#br0">39 305 24575,'-7'-20'0,"-1"-6"0,0-1 0,-5-31 0,12 51 0,0 1 0,1-1 0,-1 0 0,1 0 0,1 0 0,-1 1 0,1-1 0,0 0 0,1 0 0,-1 1 0,2-1 0,-1 1 0,0 0 0,5-7 0,-3 8 0,0-1 0,1 1 0,0 0 0,0 1 0,0-1 0,1 1 0,-1 0 0,1 0 0,0 1 0,0 0 0,0 0 0,1 0 0,-1 1 0,1-1 0,-1 2 0,1-1 0,0 1 0,8-1 0,4 0 0,0 1 0,0 1 0,-1 1 0,1 1 0,28 5 0,-23-2 0,-1 1 0,1 2 0,24 11 0,-39-16 0,-1 1 0,0 1 0,0 0 0,0 0 0,0 0 0,-1 1 0,0 0 0,0 1 0,0-1 0,-1 1 0,6 10 0,-10-14 0,0 0 0,0 1 0,-1-1 0,1 1 0,-1-1 0,0 1 0,0 0 0,-1-1 0,1 1 0,-1 0 0,1 0 0,-1-1 0,0 1 0,-1 0 0,1 0 0,-1 0 0,0-1 0,0 1 0,0 0 0,0-1 0,0 1 0,-1-1 0,0 0 0,1 1 0,-1-1 0,-1 0 0,1 0 0,0 0 0,-1 0 0,-3 3 0,-4 4 0,-1 0 0,-1-1 0,0 0 0,0-1 0,0-1 0,-22 10 0,3-4-341,-2-1 0,0-1-1,-46 7 1,25-8-6485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0.445"/>
    </inkml:context>
    <inkml:brush xml:id="br0">
      <inkml:brushProperty name="width" value="0.035" units="cm"/>
      <inkml:brushProperty name="height" value="0.035" units="cm"/>
      <inkml:brushProperty name="color" value="#E71224"/>
    </inkml:brush>
  </inkml:definitions>
  <inkml:trace contextRef="#ctx0" brushRef="#br0">40 256 24575,'-2'-1'0,"-1"-1"0,0 1 0,1 0 0,-1 0 0,1-1 0,-1 0 0,1 1 0,0-1 0,0 0 0,0 0 0,0 0 0,0-1 0,0 1 0,0 0 0,1-1 0,-3-4 0,4 7 0,0 0 0,0 0 0,0 0 0,0-1 0,0 1 0,0 0 0,0 0 0,0 0 0,0 0 0,0 0 0,0-1 0,1 1 0,-1 0 0,0 0 0,0 0 0,0 0 0,0 0 0,0-1 0,0 1 0,0 0 0,1 0 0,-1 0 0,0 0 0,0 0 0,0 0 0,0 0 0,1 0 0,-1 0 0,0 0 0,0 0 0,0 0 0,0 0 0,1 0 0,-1 0 0,0 0 0,0 0 0,0 0 0,0 0 0,1 0 0,-1 0 0,0 0 0,0 0 0,0 0 0,0 0 0,1 0 0,-1 0 0,0 0 0,0 0 0,0 0 0,0 0 0,0 1 0,1-1 0,-1 0 0,0 0 0,0 0 0,0 0 0,0 0 0,0 1 0,0-1 0,0 0 0,11 7 0,-4 1 0,0 0 0,0 0 0,-1 1 0,0 0 0,-1 0 0,0 0 0,0 0 0,-1 1 0,0 0 0,3 14 0,-3-8 0,-1 0 0,-1 0 0,0 1 0,-1-1 0,-2 32 0,1-45 0,-1 1 0,1-1 0,-1 1 0,0-1 0,0 0 0,0 1 0,0-1 0,-1 0 0,-2 4 0,4-6 0,0-1 0,-1 0 0,1 0 0,0 1 0,0-1 0,-1 0 0,1 1 0,0-1 0,0 0 0,-1 0 0,1 1 0,0-1 0,-1 0 0,1 0 0,-1 0 0,1 0 0,0 0 0,-1 1 0,1-1 0,0 0 0,-1 0 0,1 0 0,-1 0 0,1 0 0,0 0 0,-1 0 0,1 0 0,0 0 0,-1 0 0,0-1 0,0 1 0,0-1 0,0 0 0,0 0 0,0 0 0,0 0 0,0 0 0,0 0 0,1 0 0,-1-1 0,0 1 0,1 0 0,-1 0 0,0-3 0,-3-8 0,0 1 0,1-1 0,0 0 0,1 0 0,-1-18 0,3-62 0,0 83 0,1-12 0,1 0 0,1 0 0,1 0 0,0 0 0,2 1 0,0-1 0,17-34 0,-19 47 0,0 0 0,1 1 0,0-1 0,1 1 0,-1 0 0,1 1 0,1 0 0,-1-1 0,11-6 0,-12 10 0,0 0 0,1 0 0,0 0 0,0 1 0,-1 0 0,1 0 0,0 1 0,1-1 0,-1 1 0,0 0 0,0 1 0,0 0 0,1 0 0,9 1 0,-12 0 0,0-1 0,0 1 0,0 1 0,0-1 0,0 0 0,0 1 0,0 0 0,0 0 0,-1 0 0,1 0 0,-1 1 0,0 0 0,0-1 0,0 1 0,0 0 0,0 0 0,0 1 0,-1-1 0,1 0 0,-1 1 0,0 0 0,0-1 0,-1 1 0,1 0 0,1 7 0,-1-4 0,-1-1 0,1 1 0,-1 0 0,-1 0 0,1-1 0,-1 1 0,-1 0 0,1 0 0,-1 0 0,0-1 0,-1 1 0,1 0 0,-1-1 0,-1 1 0,-3 7 0,-1-3 0,-1 1 0,-1-1 0,1-1 0,-2 0 0,1 0 0,-2 0 0,1-1 0,-1-1 0,0 0 0,-1-1 0,0 0 0,0 0 0,-1-1 0,1-1 0,-1 0 0,-1-1 0,-13 2 0,26-5 0,0-1 0,0 1 0,0-1 0,-1 0 0,1 0 0,0 0 0,0 0 0,0 0 0,-1 0 0,1 0 0,0 0 0,0 0 0,-1 0 0,1-1 0,0 1 0,0 0 0,0-1 0,0 1 0,0-1 0,0 0 0,0 1 0,0-1 0,0 0 0,0 0 0,0 1 0,0-1 0,0 0 0,-1-2 0,2 2 0,0 0 0,0 0 0,0 0 0,0 0 0,0 0 0,0 0 0,1 0 0,-1-1 0,0 1 0,1 0 0,-1 0 0,1 1 0,-1-1 0,1 0 0,0 0 0,-1 0 0,1 0 0,0 0 0,-1 1 0,1-1 0,0 0 0,0 0 0,0 1 0,0-1 0,0 1 0,0-1 0,0 1 0,0-1 0,0 1 0,0 0 0,0-1 0,2 1 0,4-3 0,0 2 0,1-1 0,-1 1 0,1 0 0,-1 0 0,1 1 0,-1 0 0,1 0 0,-1 0 0,1 1 0,-1 1 0,1-1 0,-1 1 0,0 1 0,1-1 0,-1 1 0,-1 0 0,13 8 0,1 1 0,-1 2 0,0 0 0,-1 1 0,29 30 0,19 30-1365,-49-58-5461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0.801"/>
    </inkml:context>
    <inkml:brush xml:id="br0">
      <inkml:brushProperty name="width" value="0.035" units="cm"/>
      <inkml:brushProperty name="height" value="0.035" units="cm"/>
      <inkml:brushProperty name="color" value="#E71224"/>
    </inkml:brush>
  </inkml:definitions>
  <inkml:trace contextRef="#ctx0" brushRef="#br0">116 184 24575,'-29'-39'0,"26"33"0,-1 0 0,0 0 0,-1 1 0,1-1 0,-1 1 0,0 0 0,-7-5 0,12 10 0,-1-1 0,1 1 0,-1-1 0,0 1 0,0-1 0,1 1 0,-1 0 0,0-1 0,0 1 0,1 0 0,-1 0 0,0-1 0,0 1 0,0 0 0,1 0 0,-1 0 0,0 0 0,0 0 0,0 0 0,0 0 0,1 1 0,-1-1 0,0 0 0,0 0 0,1 1 0,-1-1 0,-1 1 0,1 0 0,-1 0 0,1 0 0,0 1 0,0-1 0,0 1 0,0-1 0,0 1 0,0-1 0,0 1 0,1-1 0,-1 1 0,0 1 0,-2 6 0,1-1 0,1 1 0,-1-1 0,1 10 0,1-2 0,1 0 0,0 0 0,1 0 0,1 0 0,1-1 0,0 1 0,1-1 0,1 0 0,0 0 0,1-1 0,0 1 0,1-2 0,19 26 0,-25-37 0,0 1 0,0-1 0,0 0 0,0 0 0,1 0 0,-1 0 0,1 0 0,-1 0 0,1 0 0,0-1 0,0 1 0,0-1 0,-1 0 0,1 0 0,0 0 0,0 0 0,1-1 0,-1 1 0,0-1 0,0 0 0,0 1 0,0-2 0,0 1 0,0 0 0,1-1 0,-1 1 0,0-1 0,0 0 0,0 0 0,0 0 0,-1 0 0,1 0 0,0-1 0,0 0 0,-1 1 0,1-1 0,-1 0 0,4-3 0,1-2 0,0 0 0,-1 0 0,0 0 0,0-1 0,0 0 0,-1 0 0,-1 0 0,1-1 0,-1 0 0,-1 0 0,5-15 0,-6 12 0,0-1 0,-1 1 0,0-1 0,-1 1 0,-1-1 0,0 1 0,0-1 0,-1 1 0,-1-1 0,0 1 0,-1 0 0,-5-13 0,5 17 0,0-1 0,0 1 0,0 0 0,-1 0 0,-1 1 0,1-1 0,-1 1 0,-1 0 0,1 1 0,-1 0 0,0 0 0,0 0 0,-1 1 0,0 0 0,0 0 0,0 1 0,-10-4 0,15 7-114,-1 0 1,0 0-1,1 0 0,-1 1 0,0-1 1,0 1-1,0 0 0,1 0 0,-1 0 1,0 1-1,-4 0 0,-11 5-6712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1.155"/>
    </inkml:context>
    <inkml:brush xml:id="br0">
      <inkml:brushProperty name="width" value="0.035" units="cm"/>
      <inkml:brushProperty name="height" value="0.035" units="cm"/>
      <inkml:brushProperty name="color" value="#E71224"/>
    </inkml:brush>
  </inkml:definitions>
  <inkml:trace contextRef="#ctx0" brushRef="#br0">49 46 24575,'-3'-6'0,"0"1"0,0 0 0,-1 0 0,0 0 0,0 1 0,0-1 0,-6-4 0,10 9 0,0 0 0,0 0 0,0-1 0,-1 1 0,1 0 0,0 0 0,0 0 0,-1 0 0,1 0 0,0-1 0,0 1 0,-1 0 0,1 0 0,0 0 0,0 0 0,-1 0 0,1 0 0,0 0 0,0 0 0,-1 0 0,1 0 0,0 0 0,0 0 0,-1 0 0,1 0 0,0 0 0,0 0 0,-1 1 0,1-1 0,0 0 0,0 0 0,-1 0 0,1 0 0,0 0 0,0 1 0,-1-1 0,1 0 0,0 1 0,-4 12 0,4 17 0,20 87-4,-8-49-676,5 91-1,-16-135-6145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1.497"/>
    </inkml:context>
    <inkml:brush xml:id="br0">
      <inkml:brushProperty name="width" value="0.035" units="cm"/>
      <inkml:brushProperty name="height" value="0.035" units="cm"/>
      <inkml:brushProperty name="color" value="#E71224"/>
    </inkml:brush>
  </inkml:definitions>
  <inkml:trace contextRef="#ctx0" brushRef="#br0">15 155 24575,'-2'-5'0,"0"1"0,0-1 0,0 1 0,0-1 0,1 0 0,0 0 0,0 0 0,1 0 0,-1 0 0,1 0 0,0 0 0,0 0 0,1 0 0,-1 0 0,1 0 0,0 1 0,2-6 0,-2 6 0,1 1 0,0-1 0,0 1 0,0-1 0,0 1 0,1 0 0,-1 0 0,1 0 0,-1 0 0,1 1 0,0-1 0,0 1 0,1-1 0,-1 1 0,0 0 0,1 0 0,-1 1 0,1-1 0,0 1 0,-1 0 0,8-2 0,4 1 0,0 0 0,0 1 0,1 0 0,-1 2 0,0 0 0,1 0 0,-1 1 0,0 1 0,0 1 0,-1 0 0,23 10 0,-20-7 0,0 1 0,-1 1 0,0 0 0,-1 1 0,0 1 0,0 0 0,-1 1 0,-1 1 0,16 18 0,-24-25 0,0 1 0,-1-1 0,0 1 0,0 0 0,0 1 0,-1-1 0,0 1 0,0-1 0,0 1 0,-1 0 0,-1 0 0,2 15 0,-3-17 0,0 1 0,-1 0 0,0-1 0,0 1 0,0-1 0,-1 1 0,0-1 0,0 0 0,-1 0 0,0 0 0,0 0 0,0 0 0,-1-1 0,1 1 0,-1-1 0,-6 6 0,-2 0 12,0 0 0,-1 0 0,0-1 0,-1-1 0,0 0 0,0-1 0,-1 0 0,0-1 0,-18 5 0,-1-1-383,-1-2-1,-1-1 1,-37 3 0,21-5-6455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4.820"/>
    </inkml:context>
    <inkml:brush xml:id="br0">
      <inkml:brushProperty name="width" value="0.035" units="cm"/>
      <inkml:brushProperty name="height" value="0.035" units="cm"/>
      <inkml:brushProperty name="color" value="#E71224"/>
    </inkml:brush>
  </inkml:definitions>
  <inkml:trace contextRef="#ctx0" brushRef="#br0">0 18 24575,'2'-2'0,"0"0"0,0 0 0,0 0 0,0 1 0,0-1 0,0 1 0,1-1 0,-1 1 0,4-1 0,-5 1 0,-1 1 0,1 0 0,0 0 0,0 0 0,-1 0 0,1 0 0,0 0 0,0 1 0,-1-1 0,1 0 0,0 0 0,-1 0 0,1 1 0,0-1 0,-1 0 0,1 1 0,0-1 0,-1 1 0,1-1 0,-1 1 0,1-1 0,-1 1 0,1-1 0,-1 1 0,1-1 0,-1 1 0,1 0 0,-1-1 0,0 1 0,1 0 0,-1-1 0,0 1 0,0 0 0,0-1 0,1 1 0,-1 0 0,0 1 0,3 14 0,0 1 0,-1 0 0,-1 0 0,-2 31 0,1-16 0,6 378 0,1 24 0,-10-317-682,-19 124-1,13-181-6143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5.264"/>
    </inkml:context>
    <inkml:brush xml:id="br0">
      <inkml:brushProperty name="width" value="0.035" units="cm"/>
      <inkml:brushProperty name="height" value="0.035" units="cm"/>
      <inkml:brushProperty name="color" value="#E71224"/>
    </inkml:brush>
  </inkml:definitions>
  <inkml:trace contextRef="#ctx0" brushRef="#br0">1 388 24575,'0'0'0,"0"1"0,0 0 0,0-1 0,0 1 0,1-1 0,-1 1 0,0-1 0,0 1 0,1-1 0,-1 1 0,0-1 0,1 0 0,-1 1 0,1-1 0,-1 1 0,1-1 0,-1 0 0,0 1 0,1-1 0,-1 0 0,1 0 0,-1 1 0,1-1 0,-1 0 0,1 0 0,0 0 0,-1 0 0,2 0 0,16 3 0,-17-3 0,29-1 0,0 0 0,0-2 0,31-8 0,-1 2 0,2016-269-3717,-1954 264 3664,439-63-1583,-525 71-1149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6.162"/>
    </inkml:context>
    <inkml:brush xml:id="br0">
      <inkml:brushProperty name="width" value="0.035" units="cm"/>
      <inkml:brushProperty name="height" value="0.035" units="cm"/>
      <inkml:brushProperty name="color" value="#E71224"/>
    </inkml:brush>
  </inkml:definitions>
  <inkml:trace contextRef="#ctx0" brushRef="#br0">306 593 24575,'-293'0'0,"281"0"0,12-2 0,21-3 0,743-139-1018,-331 58-678,1254-222 1322,-1646 301 295,60-10 51,126-6 1,-187 26 1071,-39-3-1004,-1 0 1,0 0-1,1 0 0,-1 0 1,1 0-1,-1 0 1,1 1-1,-1-1 1,0 0-1,1 0 0,-1 0 1,1 1-1,-1-1 1,0 0-1,1 1 1,-1-1-1,0 0 0,1 1 1,-1-1-1,0 0 1,0 1-1,1-1 1,-1 0-1,0 1 0,0 0 1,0 0 0,0 0-1,0-1 1,-1 1-1,1 0 1,-1 0-1,1-1 1,-1 1 0,1 0-1,-1 0 1,1-1-1,-1 1 1,0-1-1,1 1 1,-1 0 0,0-1-1,1 1 1,-1-1-1,-2 1 1,-14 10 164,8-6-170,1 1-1,-1 0 1,1 0-1,-13 13 1,18-16-37,0 1 1,1-1 0,0 1-1,0-1 1,0 1 0,0 0-1,1 0 1,-1 0 0,1 0-1,0 0 1,0 0 0,0 0-1,1 0 1,0 0 0,0 8-1,3 34 2,15 75 0,1 6 0,-8 452 0,-13-378 0,15 198 0,-11-366 0,1 5 0,-4 66 0,1-103 0,0 0 0,0 0 0,0 0 0,0 0 0,0 0 0,0 0 0,-1 0 0,1 0 0,0 0 0,-1 0 0,1 0 0,-1-1 0,1 1 0,-1 0 0,1 0 0,-1 0 0,1 0 0,-1-1 0,0 1 0,0 0 0,1-1 0,-1 1 0,0 0 0,0-1 0,0 1 0,0-1 0,1 0 0,-1 1 0,0-1 0,0 1 0,0-1 0,0 0 0,0 0 0,-2 0 0,-2 0 0,-1 0 0,1-1 0,0 0 0,0 0 0,-9-4 0,-3 0 0,-21-1 30,-1 0 0,0 3 0,-57 1 0,-111 17-1515,102-4-5341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6.452"/>
    </inkml:context>
    <inkml:brush xml:id="br0">
      <inkml:brushProperty name="width" value="0.035" units="cm"/>
      <inkml:brushProperty name="height" value="0.035" units="cm"/>
      <inkml:brushProperty name="color" value="#E71224"/>
    </inkml:brush>
  </inkml:definitions>
  <inkml:trace contextRef="#ctx0" brushRef="#br0">8 0 24575,'-3'0'0,"-1"3"0,4 1 0,3 3 0,8 2 0,5 4 0,2 1 0,2 2 0,-1-2 0,0 0 0,-4-1 0,0-1 0,-2-1 0,2-1 0,-1-4 0,2-1 0,-3-3-8191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7.242"/>
    </inkml:context>
    <inkml:brush xml:id="br0">
      <inkml:brushProperty name="width" value="0.035" units="cm"/>
      <inkml:brushProperty name="height" value="0.035" units="cm"/>
      <inkml:brushProperty name="color" value="#E71224"/>
    </inkml:brush>
  </inkml:definitions>
  <inkml:trace contextRef="#ctx0" brushRef="#br0">12 275 24575,'1'-1'0,"-1"1"0,-1-1 0,1 0 0,0 1 0,0-1 0,0 0 0,0 1 0,0-1 0,0 0 0,-1 1 0,1-1 0,0 0 0,-1 1 0,1-1 0,0 1 0,-1-1 0,1 1 0,-1-1 0,1 1 0,-1-1 0,1 1 0,-1-1 0,0 1 0,-2 2 0,7 11 0,13 31 0,-2 1 0,-2 1 0,-2-1 0,7 69 0,-25-145 0,-17-45 0,0 2 0,18 53 0,0-1 0,2 0 0,0-1 0,2 1 0,0-34 0,2 47 0,1-1 0,0 1 0,1 0 0,0 0 0,0 0 0,1 0 0,0 0 0,0 1 0,1-1 0,1 1 0,-1 0 0,1 0 0,0 0 0,1 1 0,0 0 0,7-7 0,-3 6 0,0 0 0,0 1 0,0 0 0,1 1 0,0 0 0,1 1 0,-1 0 0,1 1 0,0 0 0,0 0 0,1 2 0,-1-1 0,0 2 0,1 0 0,-1 0 0,1 1 0,19 2 0,-30-2 0,1 1 0,-1-1 0,1 0 0,-1 1 0,1 0 0,-1-1 0,0 1 0,1 0 0,-1 0 0,0 1 0,1-1 0,-1 0 0,0 1 0,0-1 0,0 1 0,0 0 0,-1 0 0,1-1 0,0 1 0,-1 0 0,1 1 0,-1-1 0,0 0 0,1 0 0,-1 1 0,1 2 0,-2-1 0,1 1 0,-1-1 0,0 1 0,0-1 0,0 1 0,-1-1 0,1 1 0,-1-1 0,0 1 0,0-1 0,-1 0 0,1 1 0,-1-1 0,-3 4 0,-4 7 0,0 0 0,-2-1 0,0 0 0,0-1 0,-1 0 0,-27 21 0,-25 28 0,63-61 0,1 0 0,-1-1 0,0 1 0,0 0 0,1 0 0,-1 0 0,1 0 0,-1 0 0,1 0 0,-1 0 0,1 0 0,-1 0 0,1 0 0,0 0 0,0 0 0,-1 1 0,1-1 0,0 1 0,0-1 0,1-1 0,-1 1 0,0 0 0,1-1 0,-1 1 0,0-1 0,1 1 0,-1-1 0,1 1 0,-1-1 0,1 1 0,-1-1 0,1 1 0,-1-1 0,1 0 0,-1 1 0,1-1 0,-1 0 0,1 0 0,0 1 0,-1-1 0,2 0 0,3 1 0,0 0 0,0 0 0,0-1 0,0 0 0,0 0 0,7-1 0,22-3 0,-5 0 0,49 0 0,-70 4 0,1 1 0,-1 0 0,0 0 0,1 1 0,-1 0 0,0 0 0,0 1 0,0 0 0,0 0 0,9 6 0,-15-8 0,0 0 0,0 0 0,0 1 0,0-1 0,0 1 0,-1-1 0,1 1 0,0-1 0,-1 1 0,1 0 0,-1 0 0,0 0 0,1 0 0,-1 0 0,0 0 0,0 0 0,0 0 0,-1 0 0,1 0 0,-1 1 0,1-1 0,-1 0 0,1 0 0,-1 1 0,0-1 0,0 0 0,0 1 0,-1-1 0,1 0 0,0 1 0,-1-1 0,0 0 0,1 0 0,-1 0 0,0 1 0,0-1 0,0 0 0,-3 3 0,-1 3 0,0-1 0,-1-1 0,0 1 0,0-1 0,-1 0 0,1 0 0,-1-1 0,-1 0 0,-8 5 0,-2-1 0,-2 0 0,1-1 0,-1-1 0,-1-1 0,1-1 0,-1 0 0,0-2 0,0 0 0,0-2 0,-25 0 0,40-2-151,1 1-1,0-1 0,0 1 0,0-2 1,0 1-1,0 0 0,0-1 1,-7-3-1,-4-6-6674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7.677"/>
    </inkml:context>
    <inkml:brush xml:id="br0">
      <inkml:brushProperty name="width" value="0.035" units="cm"/>
      <inkml:brushProperty name="height" value="0.035" units="cm"/>
      <inkml:brushProperty name="color" value="#E71224"/>
    </inkml:brush>
  </inkml:definitions>
  <inkml:trace contextRef="#ctx0" brushRef="#br0">16 172 24575,'0'-1'0,"1"1"0,-1 0 0,0-1 0,0 1 0,0-1 0,1 1 0,-1 0 0,0 0 0,0-1 0,1 1 0,-1 0 0,0-1 0,1 1 0,-1 0 0,0 0 0,1-1 0,-1 1 0,0 0 0,1 0 0,-1 0 0,0 0 0,1 0 0,-1 0 0,1-1 0,-1 1 0,0 0 0,1 0 0,-1 0 0,1 0 0,-1 0 0,1 0 0,-1 1 0,0-1 0,1 0 0,-1 0 0,1 0 0,-1 0 0,0 0 0,1 1 0,-1-1 0,0 0 0,1 0 0,-1 0 0,0 1 0,1-1 0,-1 0 0,0 1 0,0-1 0,1 0 0,-1 1 0,0-1 0,0 0 0,0 1 0,1-1 0,-1 0 0,0 1 0,0-1 0,0 1 0,0-1 0,0 0 0,0 1 0,0-1 0,0 1 0,0-1 0,1 35 0,-1-28 0,-1 21 0,1 0 0,2 0 0,1-1 0,11 52 0,-1-35 0,36 78 0,-52-154 0,-43-103 0,-3-12 0,44 128 0,1-1 0,1 0 0,0 0 0,2 0 0,1-32 0,1 46 0,-1 0 0,1 0 0,0 0 0,1 0 0,0 0 0,-1 0 0,2 1 0,-1-1 0,1 0 0,0 1 0,6-9 0,-6 11 0,-1 0 0,1 1 0,-1 0 0,1-1 0,0 1 0,0 0 0,0 0 0,0 1 0,0-1 0,1 1 0,-1-1 0,0 1 0,1 0 0,-1 0 0,1 1 0,-1-1 0,1 1 0,-1 0 0,1-1 0,-1 2 0,6-1 0,-3 1 0,0 0 0,0 0 0,0 0 0,0 1 0,0 0 0,0 0 0,-1 1 0,1-1 0,-1 1 0,1 0 0,-1 1 0,0-1 0,0 1 0,-1 0 0,1 0 0,-1 1 0,0-1 0,7 10 0,-9-10 0,1 1 0,-1 0 0,0-1 0,0 1 0,-1 0 0,1 0 0,-1 0 0,0 0 0,0 0 0,-1 0 0,0 1 0,0-1 0,0 0 0,0 0 0,-1 0 0,0 0 0,0 0 0,0 0 0,-1 0 0,1 0 0,-1 0 0,-5 8 0,2-4 14,-1 0-1,-1 0 0,0 0 0,0-1 1,0 0-1,-1 0 0,0-1 1,-10 7-1,-6 2-756,-45 24 1,34-22-6084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8.103"/>
    </inkml:context>
    <inkml:brush xml:id="br0">
      <inkml:brushProperty name="width" value="0.035" units="cm"/>
      <inkml:brushProperty name="height" value="0.035" units="cm"/>
      <inkml:brushProperty name="color" value="#E71224"/>
    </inkml:brush>
  </inkml:definitions>
  <inkml:trace contextRef="#ctx0" brushRef="#br0">63 243 24575,'-28'21'0,"26"-21"0,0 1 0,0 0 0,0 0 0,0 1 0,0-1 0,0 0 0,1 1 0,-1-1 0,0 1 0,1-1 0,-1 1 0,1 0 0,-1 0 0,1 0 0,0 0 0,0 0 0,0 0 0,0 0 0,0 0 0,0 0 0,0 0 0,1 0 0,-1 1 0,1-1 0,0 0 0,0 1 0,-1-1 0,2 3 0,1 5 0,0 0 0,1-1 0,0 1 0,1 0 0,0-1 0,1 0 0,0 0 0,6 8 0,8 18 0,-10-19 0,-1 1 0,0 0 0,-1 1 0,-1 0 0,-1 0 0,-1 1 0,5 35 0,-9-52 0,0-1 0,0 1 0,0 0 0,0-1 0,0 1 0,-1-1 0,1 1 0,-1 0 0,1-1 0,-1 1 0,1-1 0,-1 1 0,0-1 0,1 1 0,-1-1 0,0 0 0,-2 3 0,3-4 0,-1 0 0,1 0 0,0 1 0,0-1 0,-1 0 0,1 0 0,0 0 0,-1 0 0,1 0 0,0 0 0,-1 0 0,1 0 0,0 0 0,-1 0 0,1 0 0,0 0 0,0 0 0,-1 0 0,1 0 0,0 0 0,-1 0 0,1 0 0,0 0 0,-1 0 0,1-1 0,0 1 0,0 0 0,-1 0 0,1 0 0,0-1 0,-10-16 0,3-10 0,1 0 0,1 0 0,2-1 0,0 0 0,3-40 0,3 4 0,15-78 0,-13 114 0,1 0 0,10-29 0,-13 48 0,0 1 0,1 0 0,0 0 0,0 0 0,0 0 0,1 1 0,0-1 0,1 1 0,0 1 0,12-12 0,-16 16 0,1 0 0,0 0 0,0 1 0,0-1 0,0 1 0,0 0 0,0 0 0,0 0 0,0 0 0,1 1 0,-1-1 0,0 1 0,0-1 0,1 1 0,-1 0 0,0 1 0,0-1 0,1 1 0,-1-1 0,0 1 0,0 0 0,0 0 0,0 0 0,0 0 0,0 1 0,0 0 0,0-1 0,0 1 0,-1 0 0,1 0 0,3 4 0,4 3 0,-1 0 0,0 1 0,0 1 0,-1 0 0,0 0 0,8 16 0,3 9-170,-2 1-1,-2 0 0,-1 1 1,-2 1-1,-2 0 0,-2 0 1,7 73-1,-12-70-6655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8.440"/>
    </inkml:context>
    <inkml:brush xml:id="br0">
      <inkml:brushProperty name="width" value="0.035" units="cm"/>
      <inkml:brushProperty name="height" value="0.035" units="cm"/>
      <inkml:brushProperty name="color" value="#E71224"/>
    </inkml:brush>
  </inkml:definitions>
  <inkml:trace contextRef="#ctx0" brushRef="#br0">15 65 24575,'-3'-3'0,"-4"-1"0,3 1 0,7 0 0,11 0 0,16 2 0,16-2 0,15-2 0,17-1 0,13-4 0,10-2 0,-11 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9.368"/>
    </inkml:context>
    <inkml:brush xml:id="br0">
      <inkml:brushProperty name="width" value="0.035" units="cm"/>
      <inkml:brushProperty name="height" value="0.035" units="cm"/>
      <inkml:brushProperty name="color" value="#E71224"/>
    </inkml:brush>
  </inkml:definitions>
  <inkml:trace contextRef="#ctx0" brushRef="#br0">238 492 24575,'-1'-35'0,"0"17"0,3-37 0,-1 55 0,-1 0 0,0 0 0,0 1 0,0-1 0,0 0 0,0 0 0,0 0 0,0 0 0,0 0 0,1 0 0,-1 0 0,0 0 0,0 0 0,0 0 0,0 0 0,0 0 0,0 0 0,1 0 0,-1 0 0,0 0 0,0 0 0,0 0 0,0 0 0,0 0 0,1 0 0,-1 0 0,0 0 0,0 0 0,0 0 0,0 0 0,0 0 0,0 0 0,1 0 0,-1 0 0,0 0 0,0 0 0,0 0 0,0 0 0,0-1 0,0 1 0,0 0 0,1 0 0,-1 0 0,0 0 0,0 0 0,5 16 0,4 35 0,-3 0 0,1 61 0,-10 105 0,1-155 0,-10 270 0,-5 352 0,17-639 0,3 134 0,-1-137 0,3 0 0,12 50 0,-17-89 0,1 1 0,0-1 0,1 1 0,-1-1 0,0 0 0,1 1 0,0-1 0,0 0 0,0 0 0,3 4 0,-4-6 0,1 0 0,-1 0 0,0 0 0,1 0 0,-1 0 0,1-1 0,-1 1 0,1 0 0,-1-1 0,1 1 0,-1-1 0,1 0 0,-1 0 0,1 1 0,0-1 0,-1 0 0,1 0 0,-1 0 0,1-1 0,0 1 0,-1 0 0,1-1 0,-1 1 0,1-1 0,2 0 0,68-29 0,50-17 0,416-70-445,10 46 0,639-13 445,-1123 83 0,57-4 0,-102 0 139,-18 5-131,-1 0-1,0 0 1,0 0 0,0-1-1,0 1 1,0 0 0,0 0-1,0-1 1,0 1 0,0 0-1,0 0 1,0 0-1,-1-1 1,1 1 0,0 0-1,0 0 1,0 0 0,0-1-1,0 1 1,0 0 0,0 0-1,-1 0 1,1-1 0,0 1-1,0 0 1,0 0 0,0 0-1,-1 0 1,1 0 0,0-1-1,0 1 1,0 0 0,-1 0-1,1 0 1,0 0-1,0 0 1,0 0 0,-1 0-1,1 0 1,-35-13 437,23 10-445,-25-7 0,0-2 0,-66-31 0,93 37 0,0 1 0,1-2 0,-1 1 0,1-1 0,1 0 0,-1-1 0,1 0 0,0 0 0,1-1 0,0 0 0,1 0 0,0-1 0,0 0 0,-7-16 0,6 3 0,0 0 0,1 0 0,-4-35 0,-1-76 0,10 101 0,-20-303 0,-26-475 0,39 518 0,8 290 0,0 1 0,0-1 0,0 1 0,-1-1 0,1 0 0,-1 1 0,0-1 0,1 1 0,-1-1 0,0 1 0,-2-3 0,2 4 0,0 0 0,1 1 0,-1-1 0,0 1 0,0 0 0,1-1 0,-1 1 0,0 0 0,0-1 0,0 1 0,0 0 0,1 0 0,-1 0 0,0 0 0,0 0 0,0 0 0,0 0 0,0 0 0,1 0 0,-1 0 0,0 0 0,0 0 0,0 1 0,0-1 0,1 0 0,-1 1 0,0-1 0,0 0 0,1 1 0,-1-1 0,0 1 0,0-1 0,1 1 0,-2 1 0,-13 8 0,-2-1 0,1 0 0,-1-1 0,0 0 0,-1-2 0,0 0 0,-35 6 0,-397 53 21,152-24-994,288-40 963,-534 85-217,4 22 274,451-87-47,0 3 0,-99 43 0,131-39 0,52-25 0,0 0 0,0 0 0,0 1 0,1 0 0,-1 0 0,1 0 0,-6 8 0,9-11-31,0 0 0,0 0 0,1 1 0,-1-1 1,0 0-1,1 1 0,-1-1 0,1 1 0,-1-1 0,1 1 0,0-1 0,0 1 0,0-1 0,0 1 0,0-1 0,0 1 1,0-1-1,0 1 0,1-1 0,-1 1 0,0-1 0,1 1 0,-1-1 0,1 1 0,0-1 0,-1 0 0,1 1 0,0-1 0,0 0 1,0 0-1,0 0 0,0 0 0,0 1 0,0-1 0,0-1 0,1 1 0,1 1 0,26 18-5843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39.889"/>
    </inkml:context>
    <inkml:brush xml:id="br0">
      <inkml:brushProperty name="width" value="0.035" units="cm"/>
      <inkml:brushProperty name="height" value="0.035" units="cm"/>
      <inkml:brushProperty name="color" value="#E71224"/>
    </inkml:brush>
  </inkml:definitions>
  <inkml:trace contextRef="#ctx0" brushRef="#br0">152 300 24575,'-2'0'0,"1"1"0,-1-1 0,1 1 0,-1-1 0,1 1 0,0 0 0,-1-1 0,1 1 0,0 0 0,-1 0 0,1 0 0,0 0 0,0 0 0,0 0 0,0 0 0,0 0 0,0 1 0,0-1 0,0 0 0,1 1 0,-1-1 0,0 0 0,0 3 0,-12 37 0,13-39 0,-13 57 0,9-35 0,0-1 0,-2 0 0,-1 0 0,-1-1 0,-15 30 0,23-51 0,0 0 0,-1 0 0,1 0 0,-1 0 0,1 0 0,-1 0 0,0-1 0,1 1 0,-1 0 0,0 0 0,0 0 0,1-1 0,-1 1 0,0-1 0,0 1 0,0-1 0,0 1 0,0-1 0,0 1 0,0-1 0,-1 1 0,1-1 0,0-1 0,0 1 0,1 0 0,-1 0 0,0-1 0,1 1 0,-1-1 0,0 1 0,1 0 0,-1-1 0,0 0 0,1 1 0,-1-1 0,1 1 0,-1-1 0,1 0 0,-1 1 0,1-1 0,0 0 0,-1 1 0,1-2 0,-3-4 0,0-1 0,1 0 0,0 1 0,1-1 0,-1-7 0,0-10 0,1 1 0,2-1 0,0 1 0,2-1 0,7-35 0,3 9 0,27-71 0,-27 88 0,22-39 0,-30 62 0,0 1 0,1 0 0,0 1 0,1-1 0,0 1 0,0 0 0,1 1 0,13-11 0,-19 17 0,0-1 0,0 1 0,1 0 0,-1 0 0,0 0 0,1 0 0,-1 0 0,1 0 0,-1 0 0,1 1 0,-1 0 0,1-1 0,-1 1 0,1 0 0,-1 0 0,1 0 0,0 1 0,-1-1 0,1 0 0,-1 1 0,1 0 0,-1 0 0,1 0 0,-1 0 0,0 0 0,0 0 0,1 0 0,-1 1 0,0-1 0,0 1 0,0 0 0,0-1 0,-1 1 0,4 4 0,2 3 0,-1-1 0,0 2 0,0-1 0,-1 1 0,-1 0 0,8 20 0,-1 10 0,-1 1 0,7 66 0,-4 86 0,-11-154-1365,-2-9-5461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0.242"/>
    </inkml:context>
    <inkml:brush xml:id="br0">
      <inkml:brushProperty name="width" value="0.035" units="cm"/>
      <inkml:brushProperty name="height" value="0.035" units="cm"/>
      <inkml:brushProperty name="color" value="#E71224"/>
    </inkml:brush>
  </inkml:definitions>
  <inkml:trace contextRef="#ctx0" brushRef="#br0">74 357 24575,'-9'-6'0,"0"-1"0,0 0 0,1 0 0,0-1 0,-13-14 0,20 20 0,0 0 0,0 1 0,0-1 0,0 0 0,0 0 0,0 0 0,1 0 0,-1 1 0,0-1 0,1 0 0,0 0 0,-1 0 0,1 0 0,0 0 0,0 0 0,0-3 0,1 3 0,0 0 0,0 0 0,0 1 0,-1-1 0,2 0 0,-1 0 0,0 1 0,0-1 0,0 1 0,1-1 0,-1 1 0,1 0 0,-1-1 0,1 1 0,0 0 0,-1 0 0,1 0 0,0 0 0,3-1 0,21-8 0,1 2 0,0 0 0,39-5 0,-5 1 0,-40 8 0,20-5 0,-1-1 0,1-2 0,68-30 0,-107 41 0,1-1 0,0 1 0,-1 0 0,1-1 0,-1 0 0,0 0 0,1 0 0,-1 0 0,0 0 0,0 0 0,0 0 0,-1-1 0,1 1 0,0-1 0,-1 1 0,0-1 0,1 0 0,-1 1 0,1-4 0,-2 3 0,0 0 0,0 1 0,0-1 0,0 0 0,-1 1 0,1-1 0,-1 0 0,1 1 0,-1-1 0,0 1 0,0-1 0,0 1 0,-1-1 0,1 1 0,0 0 0,-1 0 0,1-1 0,-1 1 0,0 0 0,-4-3 0,6 5 0,0-1 0,0 1 0,-1-1 0,1 1 0,0 0 0,-1-1 0,1 1 0,-1-1 0,1 1 0,0 0 0,-1 0 0,1-1 0,-1 1 0,1 0 0,-1 0 0,1-1 0,-1 1 0,1 0 0,-1 0 0,0 0 0,1 0 0,-1 0 0,1 0 0,-1 0 0,1 0 0,-1 0 0,1 0 0,-1 0 0,1 0 0,-1 0 0,0 0 0,0 1 0,0 0 0,1 0 0,-1 0 0,0 0 0,1 0 0,-1 0 0,0 0 0,1 0 0,0 0 0,-1 1 0,1-1 0,0 0 0,-1 0 0,1 3 0,0 43 0,0-45 0,12 409-1365,-12-380-5461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0.598"/>
    </inkml:context>
    <inkml:brush xml:id="br0">
      <inkml:brushProperty name="width" value="0.035" units="cm"/>
      <inkml:brushProperty name="height" value="0.035" units="cm"/>
      <inkml:brushProperty name="color" value="#E71224"/>
    </inkml:brush>
  </inkml:definitions>
  <inkml:trace contextRef="#ctx0" brushRef="#br0">18 451 24575,'-1'-112'0,"2"-126"0,-1 229 0,1 0 0,0-1 0,0 1 0,1 0 0,5-16 0,-7 23 0,1 1 0,-1-1 0,1 0 0,0 1 0,0-1 0,0 1 0,0-1 0,0 1 0,0-1 0,1 1 0,-1 0 0,0 0 0,1-1 0,-1 1 0,1 0 0,-1 0 0,1 0 0,-1 1 0,1-1 0,0 0 0,-1 1 0,1-1 0,0 1 0,0-1 0,-1 1 0,1 0 0,0 0 0,0 0 0,0 0 0,-1 0 0,1 0 0,0 0 0,0 0 0,-1 1 0,1-1 0,0 1 0,2 1 0,8 2 0,0 2 0,0 0 0,0 0 0,0 2 0,-1-1 0,-1 1 0,14 13 0,64 70 0,-75-76 0,0 1 0,-1 0 0,0 1 0,-2 0 0,15 31 0,-23-42 0,1 0 0,-1-1 0,0 1 0,-1 0 0,0 0 0,0 0 0,0 1 0,0-1 0,-1 0 0,0 0 0,-1 0 0,1 0 0,-1 0 0,0 0 0,-1 0 0,1 0 0,-1 0 0,0 0 0,-1 0 0,0-1 0,1 1 0,-8 9 0,2-6 10,0-1 0,0 0 0,-1 0 0,0-1 0,-1 1 0,0-2 0,0 0 0,0 0 0,-1-1 0,1 0 0,-16 4 0,-3 0-381,1-2-1,-1-1 1,-39 3 0,1-4-6455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1.920"/>
    </inkml:context>
    <inkml:brush xml:id="br0">
      <inkml:brushProperty name="width" value="0.035" units="cm"/>
      <inkml:brushProperty name="height" value="0.035" units="cm"/>
      <inkml:brushProperty name="color" value="#E71224"/>
    </inkml:brush>
  </inkml:definitions>
  <inkml:trace contextRef="#ctx0" brushRef="#br0">82 1802 24575,'-1'-1'0,"1"1"0,-1 0 0,0 0 0,1-1 0,-1 1 0,1 0 0,-1-1 0,1 1 0,-1 0 0,1-1 0,-1 1 0,1-1 0,-1 1 0,1-1 0,-1 1 0,1-1 0,0 1 0,-1-1 0,1 1 0,0-1 0,0 0 0,-1 1 0,1-1 0,0 1 0,0-1 0,0 0 0,0 1 0,0-1 0,0 0 0,0 1 0,0-1 0,0 0 0,0 1 0,0-2 0,3-30 0,-2 24 0,0-16 0,-2-1 0,-1 1 0,-1 0 0,-1 0 0,-1 0 0,-10-29 0,-7-35 0,11 21 0,4 1 0,2-1 0,7-124 0,43-199 0,-32 304 0,10-136 0,-21 172 0,-2 0 0,-9-71 0,7 107 0,-1 0 0,0 0 0,-1 0 0,0 0 0,-1 1 0,-1-1 0,-7-13 0,12 26 0,0 1 0,1-1 0,0 0 0,-1 1 0,1-1 0,-1 0 0,1 1 0,0-1 0,-1 0 0,1 0 0,0 1 0,0-1 0,0 0 0,0 0 0,0 0 0,0 1 0,0-1 0,0 0 0,0 0 0,0 0 0,0-1 0,1 2 0,-1 0 0,1-1 0,-1 1 0,1 0 0,-1-1 0,1 1 0,-1 0 0,1 0 0,-1 0 0,1 0 0,-1-1 0,1 1 0,0 0 0,-1 0 0,1 0 0,-1 0 0,1 0 0,-1 0 0,1 0 0,0 0 0,-1 1 0,1-1 0,40 14 0,-36-12 0,38 14 0,1-2 0,0-2 0,64 9 0,140 4 0,-44-17-148,218-18 0,202-47-330,-256 19 360,-330 34 118,-18 2 0,0 0 0,0 1 0,0 1 0,20 2 0,-39-2 8,0 0 1,0 0-1,0 0 1,0 1-1,0-1 1,0 0-1,0 0 1,0 1-1,0-1 1,0 0-1,0 1 1,0-1-1,0 1 0,-1-1 1,1 1-1,0 0 1,0-1-1,0 1 1,-1 0-1,1 0 1,0-1-1,-1 1 1,1 0-1,-1 0 1,2 2-1,-2-1 34,0 0 0,0 0 0,0 1 0,0-1 0,0 0-1,0 1 1,-1-1 0,1 0 0,-2 3 0,1-2-14,0 0 0,0 1 0,1-1 0,-1 0 1,1 0-1,0 0 0,0 1 0,0 3 0,8 33-28,1 2 0,6 69 0,-11 18 0,0-14 0,25 160 0,52 45 0,-8-38 0,-49-156-1365,-20-98-5461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2.670"/>
    </inkml:context>
    <inkml:brush xml:id="br0">
      <inkml:brushProperty name="width" value="0.035" units="cm"/>
      <inkml:brushProperty name="height" value="0.035" units="cm"/>
      <inkml:brushProperty name="color" value="#E71224"/>
    </inkml:brush>
  </inkml:definitions>
  <inkml:trace contextRef="#ctx0" brushRef="#br0">283 2377 24575,'-3'-5'0,"1"1"0,-1-1 0,1 0 0,0 0 0,0 0 0,0 0 0,1 0 0,-1-1 0,1 1 0,0-10 0,-1 5 0,0-5 4,-113-692-69,35-3-595,64 436 660,-28-295 0,42 547 319,2 17-166,2 13-1269,2 8-5710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6.782"/>
    </inkml:context>
    <inkml:brush xml:id="br0">
      <inkml:brushProperty name="width" value="0.035" units="cm"/>
      <inkml:brushProperty name="height" value="0.035" units="cm"/>
      <inkml:brushProperty name="color" value="#E71224"/>
    </inkml:brush>
  </inkml:definitions>
  <inkml:trace contextRef="#ctx0" brushRef="#br0">156 4 24575,'3'-2'0,"1"1"0,-3 1 0,-5 3 0,-4 5 0,-4 3 0,-3 3 0,-1 1 0,-1 5 0,-1 1 0,0 0 0,1 0 0,2-2 0,2-3 0,2-5-8191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3.435"/>
    </inkml:context>
    <inkml:brush xml:id="br0">
      <inkml:brushProperty name="width" value="0.035" units="cm"/>
      <inkml:brushProperty name="height" value="0.035" units="cm"/>
      <inkml:brushProperty name="color" value="#E71224"/>
    </inkml:brush>
  </inkml:definitions>
  <inkml:trace contextRef="#ctx0" brushRef="#br0">120 167 24575,'5'-1'0,"-5"3"0,-4 4 0,-74 151 0,58-111 0,0 3 0,19-49 0,1 0 0,0 0 0,0 0 0,0 1 0,0-1 0,0 0 0,-1 0 0,1 1 0,0-1 0,0 0 0,0 0 0,0 1 0,0-1 0,0 0 0,0 0 0,0 1 0,0-1 0,0 0 0,0 0 0,0 1 0,0-1 0,0 0 0,0 0 0,0 1 0,0-1 0,0 0 0,1 0 0,-1 1 0,0-1 0,0 0 0,0 0 0,0 0 0,0 1 0,1-1 0,-1 0 0,0 0 0,0 0 0,1 1 0,9-7 0,10-15 0,32-41 0,45-74 0,-20 26 0,-70 100 0,1 0 0,0 1 0,1-1 0,0 2 0,1-1 0,-1 2 0,21-14 0,-25 19 0,-1 0 0,1 0 0,-1 0 0,1 0 0,0 1 0,-1-1 0,1 1 0,0 1 0,0-1 0,0 1 0,0-1 0,0 2 0,0-1 0,0 0 0,0 1 0,0 0 0,0 0 0,0 0 0,-1 1 0,1 0 0,0 0 0,6 4 0,2 3-195,0 1 0,-1 0 0,0 1 0,0 0 0,-2 1 0,11 14 0,7 9-6631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4.151"/>
    </inkml:context>
    <inkml:brush xml:id="br0">
      <inkml:brushProperty name="width" value="0.035" units="cm"/>
      <inkml:brushProperty name="height" value="0.035" units="cm"/>
      <inkml:brushProperty name="color" value="#E71224"/>
    </inkml:brush>
  </inkml:definitions>
  <inkml:trace contextRef="#ctx0" brushRef="#br0">52 13 24575,'-2'-12'0,"-3"18"0,-5 22 0,2 22 0,1 1 0,1 51 0,4-55 0,-9 629 0,21-474-1365,-3-123-5461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4.517"/>
    </inkml:context>
    <inkml:brush xml:id="br0">
      <inkml:brushProperty name="width" value="0.035" units="cm"/>
      <inkml:brushProperty name="height" value="0.035" units="cm"/>
      <inkml:brushProperty name="color" value="#E71224"/>
    </inkml:brush>
  </inkml:definitions>
  <inkml:trace contextRef="#ctx0" brushRef="#br0">18 252 24575,'-1'0'0,"0"0"0,-1 0 0,1 0 0,0 0 0,0 1 0,-1-1 0,1 0 0,0 1 0,0-1 0,0 1 0,0-1 0,-2 2 0,3 2 0,10 0 0,14-2 0,1-1 0,-1-2 0,1 0 0,39-8 0,0 1 0,844-67-1747,8 25-1035,-405 23 2147,308-14-175,205-12-588,-972 50 579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5.392"/>
    </inkml:context>
    <inkml:brush xml:id="br0">
      <inkml:brushProperty name="width" value="0.035" units="cm"/>
      <inkml:brushProperty name="height" value="0.035" units="cm"/>
      <inkml:brushProperty name="color" value="#E71224"/>
    </inkml:brush>
  </inkml:definitions>
  <inkml:trace contextRef="#ctx0" brushRef="#br0">21 422 24575,'-1'0'0,"0"0"0,0 0 0,0 0 0,0 0 0,0 0 0,1-1 0,-1 1 0,0 0 0,0 0 0,0-1 0,0 1 0,1-1 0,-1 1 0,0-1 0,1 1 0,-1-1 0,0 0 0,1 1 0,-1-1 0,0 0 0,1 1 0,-1-1 0,1 0 0,0 0 0,-1 1 0,1-1 0,-1 0 0,1 0 0,0 0 0,0 0 0,0 1 0,-1-1 0,1 0 0,0 0 0,0 0 0,0 0 0,0 0 0,0 0 0,0 1 0,1-1 0,-1 0 0,0 0 0,0 0 0,1 0 0,-1 0 0,0 1 0,1-1 0,-1 0 0,1 0 0,-1 1 0,1-1 0,-1 0 0,1 1 0,0-1 0,-1 0 0,1 1 0,0-1 0,0 1 0,-1-1 0,1 1 0,0-1 0,0 1 0,0 0 0,-1-1 0,3 1 0,29-9 0,0 1 0,1 1 0,0 2 0,44-1 0,-24 2 0,3599-265-10656,-3131 242 10380,41-2 1771,-185 11 5157,-467 20-3867,89-2-2785,0 0 0,1 1 0,-1-1 0,0 0 0,0 0 0,1 1 0,-1-1 0,0 0 0,1 1 0,-1-1 0,0 1 0,1-1 0,-1 1 0,0-1 0,1 1 0,-1-1 0,1 1 0,-1 0 0,1-1 0,-1 1 0,1 0 0,0-1 0,-1 1 0,1 0 0,0-1 0,0 1 0,-1 0 0,1 0 0,0 0 0,0-1 0,0 1 0,0 0 0,0 0 0,0 0 0,0-1 0,0 1 0,0 0 0,1 0 0,9 38 0,-6-26 0,18 91 0,12 143 0,-18-106 0,7 15 0,9 77 0,-20 2 0,-12-211 0,-2 1 0,-1-1 0,-5 25 0,6-41 0,0 0 0,0-1 0,-1 1 0,0-1 0,0 0 0,-1 0 0,0 0 0,0 0 0,-1 0 0,0-1 0,0 0 0,0 0 0,-9 7 0,5-8 0,0 0 0,0-1 0,-1 0 0,0 0 0,0-1 0,0-1 0,0 1 0,0-2 0,-18 2 0,14-1 0,-399 40-920,387-40 475,-122 11-6381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6.675"/>
    </inkml:context>
    <inkml:brush xml:id="br0">
      <inkml:brushProperty name="width" value="0.035" units="cm"/>
      <inkml:brushProperty name="height" value="0.035" units="cm"/>
      <inkml:brushProperty name="color" value="#E71224"/>
    </inkml:brush>
  </inkml:definitions>
  <inkml:trace contextRef="#ctx0" brushRef="#br0">8 225 24575,'-4'-39'0,"3"35"0,0 0 0,0 0 0,1 0 0,-1 0 0,1-1 0,0 1 0,0 0 0,1 0 0,-1-1 0,1 1 0,0 0 0,0 0 0,0 0 0,1 0 0,-1 0 0,1 0 0,2-4 0,1 2 0,1 0 0,-1 0 0,1 0 0,0 0 0,0 1 0,1 0 0,0 1 0,0 0 0,0 0 0,0 0 0,12-4 0,4 0 0,0 0 0,37-6 0,-57 14 0,80-12 0,-76 11 0,0 1 0,-1 0 0,1 0 0,-1 1 0,1-1 0,-1 2 0,1-1 0,-1 1 0,0-1 0,10 6 0,-14-6 0,0 0 0,-1 0 0,1 1 0,-1-1 0,1 1 0,-1-1 0,1 1 0,-1 0 0,0 0 0,0-1 0,0 1 0,0 0 0,0 0 0,0 0 0,0 0 0,-1 0 0,1 0 0,-1 0 0,0 0 0,1 1 0,-1-1 0,0 0 0,0 0 0,0 0 0,-1 0 0,1 0 0,0 0 0,-1 0 0,1 1 0,-1-1 0,-1 2 0,-2 9 0,-2-1 0,0 1 0,-12 19 0,12-21 0,-93 139 0,1 0 0,93-142 0,-22 46 0,25-50 0,1-1 0,0 1 0,0 0 0,0-1 0,0 1 0,0 0 0,1 0 0,0-1 0,-1 1 0,2 0 0,-1 0 0,1 6 0,0-8 5,0 0-1,-1-1 1,1 0-1,0 1 0,0-1 1,0 1-1,0-1 1,0 0-1,0 0 1,1 1-1,-1-1 0,0 0 1,1 0-1,-1 0 1,0 0-1,1-1 1,-1 1-1,1 0 0,0-1 1,-1 1-1,1-1 1,-1 1-1,1-1 1,0 0-1,-1 0 1,3 1-1,4-1-301,0 0 0,-1 0 0,1-1 0,9-2 0,6-1-6529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7.033"/>
    </inkml:context>
    <inkml:brush xml:id="br0">
      <inkml:brushProperty name="width" value="0.035" units="cm"/>
      <inkml:brushProperty name="height" value="0.035" units="cm"/>
      <inkml:brushProperty name="color" value="#E71224"/>
    </inkml:brush>
  </inkml:definitions>
  <inkml:trace contextRef="#ctx0" brushRef="#br0">196 80 24575,'-9'0'0,"-8"0"0,-7 0 0,-5 0 0,-1 0 0,-1 0 0,3 0 0,8 0 0,13-3 0,14-1 0,11-2 0,9-4 0,5-2 0,5-3 0,6-1 0,-5 2-8191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7.375"/>
    </inkml:context>
    <inkml:brush xml:id="br0">
      <inkml:brushProperty name="width" value="0.035" units="cm"/>
      <inkml:brushProperty name="height" value="0.035" units="cm"/>
      <inkml:brushProperty name="color" value="#E71224"/>
    </inkml:brush>
  </inkml:definitions>
  <inkml:trace contextRef="#ctx0" brushRef="#br0">84 49 24575,'-17'-21'0,"14"16"0,0 1 0,0 0 0,-1 0 0,-7-6 0,7 10 0,3 8 0,3 8 0,9 35-120,15 97 373,-22-117-752,-2 1-1,-2 55 1,-4-51-6327</inkml:trace>
  <inkml:trace contextRef="#ctx0" brushRef="#br0" timeOffset="1">0 587 24575,'0'-3'0,"3"0"0,4-4 0,3 0 0,3-1 0,3 0 0,3 1 0,5 0 0,1 0 0,2-1 0,2 1 0,2-1 0,-2 0 0,-2-1 0,-6 1-8191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7.733"/>
    </inkml:context>
    <inkml:brush xml:id="br0">
      <inkml:brushProperty name="width" value="0.035" units="cm"/>
      <inkml:brushProperty name="height" value="0.035" units="cm"/>
      <inkml:brushProperty name="color" value="#E71224"/>
    </inkml:brush>
  </inkml:definitions>
  <inkml:trace contextRef="#ctx0" brushRef="#br0">11 223 24575,'-3'-6'0,"-1"-7"0,1-7 0,6-7 0,5 0 0,8-3 0,6 2 0,8 3 0,5 5 0,4 6 0,3 6 0,1 4 0,0 5 0,-7 3-8191</inkml:trace>
  <inkml:trace contextRef="#ctx0" brushRef="#br0" timeOffset="1">532 678 24575,'-3'0'0,"-1"3"0,4 0 0,4 1 0,7-4 0,4-2 0,7-3 0,4-4 0,6 0 0,4-2 0,1 2 0,-5 1-8191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8.747"/>
    </inkml:context>
    <inkml:brush xml:id="br0">
      <inkml:brushProperty name="width" value="0.035" units="cm"/>
      <inkml:brushProperty name="height" value="0.035" units="cm"/>
      <inkml:brushProperty name="color" value="#E71224"/>
    </inkml:brush>
  </inkml:definitions>
  <inkml:trace contextRef="#ctx0" brushRef="#br0">55 209 24575,'-2'-14'0,"-4"12"0,5 2 0,0 1 0,0 0 0,0 0 0,0 0 0,0 0 0,0 0 0,0 0 0,0 0 0,0 0 0,1 1 0,-1-1 0,0 0 0,1 0 0,-1 1 0,1 1 0,-9 25 0,2 0 0,-7 49 0,12-60 0,1-1 0,1 0 0,0 1 0,1-1 0,1 0 0,5 21 0,-1-24 0,-1-22 0,1-28 0,-5 30 0,10-74 0,4 0 0,47-149 0,-60 224 0,0 0 0,1 0 0,0 1 0,0-1 0,6-6 0,-9 11 0,1 1 0,-1-1 0,0 1 0,1-1 0,-1 1 0,1-1 0,-1 1 0,1 0 0,-1-1 0,1 1 0,-1 0 0,1-1 0,-1 1 0,1 0 0,-1 0 0,1 0 0,-1-1 0,1 1 0,0 0 0,-1 0 0,1 0 0,-1 0 0,1 0 0,0 0 0,-1 0 0,1 0 0,1 1 0,-1 0 0,0 0 0,0 0 0,0 0 0,0 0 0,0 0 0,-1 0 0,1 0 0,0 1 0,0-1 0,-1 0 0,1 0 0,-1 1 0,1-1 0,-1 0 0,1 3 0,7 30 0,-1 0 0,4 62 0,0 3 0,-6-64 0,-3-19 0,0 1 0,1-1 0,1 0 0,0 0 0,13 29 0,-17-45 0,0 1 0,0-1 0,0 0 0,0 1 0,1-1 0,-1 0 0,0 1 0,0-1 0,0 0 0,1 1 0,-1-1 0,0 0 0,0 0 0,1 1 0,-1-1 0,0 0 0,0 0 0,1 0 0,-1 1 0,0-1 0,1 0 0,-1 0 0,0 0 0,1 0 0,-1 0 0,0 0 0,1 0 0,-1 0 0,1 1 0,0-2 0,5-7 0,2-21 0,-7 28 0,0-6 0,30-121 0,-27 115 0,1 0 0,0 1 0,0 0 0,2 0 0,-1 0 0,1 1 0,15-18 0,-21 27 0,0 1 0,1-1 0,-1 1 0,1-1 0,-1 1 0,1 0 0,0 0 0,-1 0 0,1 0 0,0 0 0,0 0 0,0 0 0,0 0 0,0 1 0,0-1 0,0 1 0,0-1 0,3 1 0,-3 0 0,0 1 0,0-1 0,0 1 0,0-1 0,0 1 0,-1 0 0,1 0 0,0 0 0,-1 0 0,1 0 0,0 0 0,-1 0 0,0 0 0,1 1 0,-1-1 0,2 2 0,3 6 0,-1-1 0,0 1 0,0 0 0,0 0 0,-1 0 0,3 13 0,13 48-682,15 112-1,-29-148-6143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9.088"/>
    </inkml:context>
    <inkml:brush xml:id="br0">
      <inkml:brushProperty name="width" value="0.035" units="cm"/>
      <inkml:brushProperty name="height" value="0.035" units="cm"/>
      <inkml:brushProperty name="color" value="#E71224"/>
    </inkml:brush>
  </inkml:definitions>
  <inkml:trace contextRef="#ctx0" brushRef="#br0">1 26 24575,'2'0'0,"5"0"0,6-3 0,7 0 0,8-4 0,9 1 0,-3 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7.327"/>
    </inkml:context>
    <inkml:brush xml:id="br0">
      <inkml:brushProperty name="width" value="0.035" units="cm"/>
      <inkml:brushProperty name="height" value="0.035" units="cm"/>
      <inkml:brushProperty name="color" value="#E71224"/>
    </inkml:brush>
  </inkml:definitions>
  <inkml:trace contextRef="#ctx0" brushRef="#br0">216 170 24575,'-11'0'0,"0"1"0,0 1 0,0 0 0,1 0 0,-1 1 0,1 0 0,-1 1 0,1 0 0,0 1 0,1 0 0,-1 0 0,1 1 0,0 0 0,0 1 0,1 0 0,0 0 0,0 1 0,1 0 0,0 1 0,-10 14 0,16-21 0,0 0 0,0 0 0,0 0 0,0 0 0,0 0 0,0 0 0,1 0 0,-1 0 0,1 0 0,0 0 0,-1 0 0,1 1 0,0-1 0,0 0 0,0 0 0,1 0 0,-1 0 0,0 0 0,1 1 0,0-1 0,0 2 0,1-1 0,0-1 0,0 1 0,0 0 0,0-1 0,0 0 0,0 1 0,1-1 0,-1 0 0,1 0 0,-1 0 0,1-1 0,5 3 0,2 1 0,1-1 0,0-1 0,0 0 0,0 0 0,0-1 0,0 0 0,13 0 0,-8-2 0,-1-1 0,1-1 0,27-5 0,-38 6 0,0 0 0,0-1 0,1 1 0,-1-1 0,0 0 0,-1-1 0,1 1 0,0-1 0,-1 0 0,1 0 0,-1 0 0,0-1 0,0 1 0,5-8 0,-8 10 0,0-1 0,-1 1 0,1-1 0,0 0 0,-1 1 0,0-1 0,1 0 0,-1 1 0,0-1 0,0 0 0,0 1 0,0-1 0,0 0 0,0 0 0,0 1 0,-1-1 0,1 0 0,0 1 0,-1-1 0,0 0 0,1 1 0,-1-1 0,0 1 0,0-1 0,0 1 0,0-1 0,0 1 0,-2-3 0,-5-4 0,0 0 0,0 1 0,-14-10 0,5 4 0,-23-18 0,-18-16 0,52 41 0,0 0 0,0 0 0,1-1 0,0 1 0,0-1 0,-5-10 0,9 15 0,0 1 0,0-1 0,1 1 0,-1-1 0,1 0 0,-1 0 0,1 1 0,0-1 0,0 0 0,-1 0 0,1 0 0,0 1 0,1-1 0,-1 0 0,0 0 0,1 0 0,-1 1 0,0-1 0,1 0 0,1-1 0,-1 0 0,1 0 0,0 1 0,0-1 0,0 1 0,0-1 0,1 1 0,-1 0 0,1 0 0,-1 0 0,5-2 0,3-1 0,0 0 0,1 1 0,-1 0 0,1 0 0,17-2 0,-17 4 0,0 0 0,0 1 0,1 0 0,-1 0 0,16 3 0,-25-2 0,0 0 0,0 0 0,0 1 0,0-1 0,0 1 0,0-1 0,0 1 0,-1 0 0,1-1 0,0 1 0,0 0 0,-1 1 0,1-1 0,0 0 0,-1 0 0,1 1 0,-1-1 0,0 0 0,1 1 0,-1 0 0,0-1 0,0 1 0,0 0 0,0-1 0,0 1 0,0 0 0,-1 0 0,1 0 0,-1 0 0,1 0 0,-1 0 0,0 0 0,1 0 0,-1 0 0,0 0 0,0 0 0,-1 4 0,0-1 9,0 1 0,-1 0 0,0-1-1,1 1 1,-2-1 0,1 1 0,-1-1 0,0 0-1,0 0 1,-7 8 0,-4 4-452,-25 22-1,30-31-131,-6 7-6251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49.769"/>
    </inkml:context>
    <inkml:brush xml:id="br0">
      <inkml:brushProperty name="width" value="0.035" units="cm"/>
      <inkml:brushProperty name="height" value="0.035" units="cm"/>
      <inkml:brushProperty name="color" value="#E71224"/>
    </inkml:brush>
  </inkml:definitions>
  <inkml:trace contextRef="#ctx0" brushRef="#br0">31 80 24575,'-2'-8'0,"1"1"0,-1-1 0,0 1 0,0-1 0,-1 1 0,0 0 0,0 0 0,-1 0 0,-4-6 0,7 26 0,4 9 0,19 68 0,10 48 0,-10 51-1365,-20-151-5461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1.650"/>
    </inkml:context>
    <inkml:brush xml:id="br0">
      <inkml:brushProperty name="width" value="0.035" units="cm"/>
      <inkml:brushProperty name="height" value="0.035" units="cm"/>
      <inkml:brushProperty name="color" value="#E71224"/>
    </inkml:brush>
  </inkml:definitions>
  <inkml:trace contextRef="#ctx0" brushRef="#br0">60 273 24575,'-9'-11'0,"1"0"0,0 0 0,0-1 0,1 0 0,-5-13 0,11 22 0,-1 1 0,1-1 0,0 1 0,1-1 0,-1 1 0,0-1 0,1 0 0,0 1 0,-1-1 0,1 0 0,0 0 0,0 1 0,1-1 0,-1 0 0,0 1 0,1-1 0,1-3 0,-1 3 0,1-1 0,0 1 0,0-1 0,0 1 0,1 0 0,-1 0 0,1 0 0,0 0 0,0 0 0,5-3 0,6-4 0,1 2 0,0 0 0,0 0 0,22-6 0,-35 13 0,31-11 0,1 2 0,1 1 0,0 1 0,0 3 0,0 0 0,0 2 0,1 2 0,55 5 0,-86-3 0,0-1 0,0 1 0,0 0 0,0 1 0,0-1 0,0 1 0,0 0 0,0 0 0,-1 0 0,1 1 0,4 3 0,-7-4 0,-1 0 0,1-1 0,-1 1 0,0 0 0,1 0 0,-1 0 0,0 0 0,0 0 0,0 0 0,0 0 0,-1 0 0,1 0 0,0 1 0,-1-1 0,0 0 0,1 0 0,-1 1 0,0-1 0,0 0 0,0 0 0,-1 1 0,1-1 0,-1 0 0,1 0 0,-1 0 0,1 1 0,-3 2 0,-1 4 0,0 0 0,0-1 0,-2 1 0,1-1 0,-1 0 0,0 0 0,-13 12 0,-56 46 0,66-58 0,-65 43 0,51-37 0,1 1 0,-25 23 0,46-37 0,0-1 0,1 1 0,-1 0 0,0 0 0,0-1 0,0 1 0,1 0 0,-1 0 0,1 0 0,-1 0 0,1 0 0,-1 0 0,1 0 0,-1 0 0,1 1 0,0-1 0,-1 2 0,1-3 0,1 1 0,-1 0 0,0-1 0,0 1 0,0-1 0,1 1 0,-1-1 0,0 1 0,1-1 0,-1 1 0,1-1 0,-1 1 0,0-1 0,1 0 0,-1 1 0,1-1 0,-1 0 0,1 1 0,-1-1 0,1 0 0,-1 1 0,1-1 0,0 0 0,5 2 0,0-1 0,-1 0 0,1 0 0,0-1 0,7 1 0,-11-1 0,37 0 0,60 9 0,-88-7 0,0 0 0,1 1 0,-1 0 0,-1 0 0,1 2 0,0-1 0,-1 1 0,0 1 0,0 0 0,10 8 0,-18-13 0,1 2 0,-1-1 0,1 0 0,-1 0 0,0 1 0,1-1 0,-1 1 0,-1 0 0,1 0 0,0 0 0,-1 0 0,1 0 0,-1 0 0,0 0 0,0 0 0,0 0 0,0 1 0,-1-1 0,0 0 0,1 1 0,-1-1 0,0 0 0,0 1 0,-1-1 0,1 0 0,-1 1 0,0-1 0,1 0 0,-2 0 0,1 0 0,0 0 0,0 1 0,-1-2 0,0 1 0,0 0 0,-2 3 0,-4 4 0,-1 0 0,0-1 0,0 0 0,0 0 0,-1-1 0,-1-1 0,1 1 0,-16 7 0,-2-2 0,0 0 0,-1-2 0,-45 12 0,54-18 0,0-1 0,-1-1 0,1-1 0,-1-1 0,1 0 0,-27-4 0,44 3-97,0-1-1,-1 1 1,1-1-1,0 0 1,-1 0-1,1 0 1,0 0-1,0-1 1,0 1-1,0-1 1,0 0-1,0 0 0,-3-3 1,-6-10-6729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2.241"/>
    </inkml:context>
    <inkml:brush xml:id="br0">
      <inkml:brushProperty name="width" value="0.035" units="cm"/>
      <inkml:brushProperty name="height" value="0.035" units="cm"/>
      <inkml:brushProperty name="color" value="#E71224"/>
    </inkml:brush>
  </inkml:definitions>
  <inkml:trace contextRef="#ctx0" brushRef="#br0">37 165 24575,'1'0'0,"-1"0"0,0-1 0,1 1 0,-1 0 0,0 0 0,0 0 0,1 0 0,-1 0 0,0 0 0,0-1 0,1 1 0,-1 0 0,0 0 0,0 0 0,0-1 0,1 1 0,-1 0 0,0 0 0,0-1 0,0 1 0,0 0 0,0 0 0,1-1 0,-1 1 0,0 0 0,0 0 0,0-1 0,0 1 0,0 0 0,0-1 0,0 1 0,0 0 0,0-1 0,0 1 0,0 0 0,-3-19 0,-8-19 0,1 20 0,4 14 0,0 13 0,3 14 0,1 0 0,1 0 0,0 1 0,6 38 0,-4-44 0,0-6 0,13 134 0,-10-120 0,1 0 0,2 0 0,13 37 0,-17-57 0,0 0 0,0 0 0,0 0 0,0-1 0,1 0 0,0 1 0,0-1 0,1-1 0,-1 1 0,1-1 0,6 5 0,-9-7 0,1-1 0,0 1 0,0 0 0,0-1 0,0 0 0,0 0 0,0 0 0,0 0 0,0 0 0,1-1 0,-1 0 0,0 1 0,0-1 0,1 0 0,-1 0 0,0-1 0,0 1 0,1-1 0,-1 0 0,0 1 0,0-1 0,0-1 0,5-1 0,0-2 0,-1 0 0,0 0 0,0-1 0,-1 1 0,0-2 0,0 1 0,0 0 0,0-1 0,-1 0 0,0-1 0,-1 1 0,0-1 0,0 0 0,-1 0 0,1 0 0,1-9 0,2-9 0,-1-1 0,-1-1 0,3-48 0,-8 29 0,-2-1 0,-2 1 0,-3 0 0,-16-64 0,20 98 0,0-10-1365,2 8-5461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2.737"/>
    </inkml:context>
    <inkml:brush xml:id="br0">
      <inkml:brushProperty name="width" value="0.035" units="cm"/>
      <inkml:brushProperty name="height" value="0.035" units="cm"/>
      <inkml:brushProperty name="color" value="#E71224"/>
    </inkml:brush>
  </inkml:definitions>
  <inkml:trace contextRef="#ctx0" brushRef="#br0">71 289 24575,'-1'-1'0,"-1"-1"0,1 1 0,0 0 0,-1 0 0,1 0 0,-1 1 0,1-1 0,-1 0 0,1 0 0,-1 1 0,0-1 0,1 1 0,-1 0 0,0-1 0,1 1 0,-1 0 0,0 0 0,-2 0 0,3 0 0,0 0 0,0 1 0,0-1 0,1 0 0,-1 1 0,0-1 0,0 0 0,0 1 0,1-1 0,-1 1 0,0-1 0,0 1 0,1 0 0,-1-1 0,0 1 0,1 0 0,-1-1 0,1 1 0,-1 0 0,1 0 0,-1 0 0,1-1 0,0 1 0,-1 0 0,1 0 0,0 0 0,0 0 0,0 0 0,0 0 0,-1 0 0,1-1 0,0 1 0,0 0 0,1 0 0,-1 1 0,2 16 0,1-1 0,1 0 0,9 25 0,2 9 0,4 55 0,2 6 0,-19-107 0,-3-14 0,-4-16 0,-3-5 0,-49-215 0,53 218 0,2 1 0,0 0 0,1-1 0,2 1 0,1-1 0,1 1 0,8-37 0,-9 56 0,1-1 0,0 1 0,0-1 0,0 1 0,1 0 0,0 0 0,0 1 0,1-1 0,0 1 0,0 0 0,12-10 0,-15 14 0,1-1 0,0 1 0,0 0 0,0 1 0,1-1 0,-1 1 0,0-1 0,0 1 0,1 0 0,-1 0 0,1 0 0,-1 1 0,1-1 0,-1 1 0,1 0 0,-1 0 0,1 0 0,0 0 0,-1 1 0,1 0 0,-1-1 0,1 1 0,-1 0 0,0 1 0,1-1 0,-1 1 0,0-1 0,4 4 0,-3-3 0,-1 1 0,0-1 0,0 1 0,-1 0 0,1 0 0,0 0 0,-1 1 0,0-1 0,0 0 0,0 1 0,0 0 0,0-1 0,-1 1 0,1 0 0,-1 0 0,0 0 0,0 0 0,-1 0 0,1 0 0,-1 0 0,0 0 0,0 0 0,0 0 0,-2 6 0,1 2 0,-2-1 0,1 1 0,-2 0 0,1-1 0,-2 0 0,1 0 0,-8 12 0,-9 8-211,-1-2-1,-2 0 1,0-2-1,-49 43 0,66-64-95,-22 20-6519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3.179"/>
    </inkml:context>
    <inkml:brush xml:id="br0">
      <inkml:brushProperty name="width" value="0.035" units="cm"/>
      <inkml:brushProperty name="height" value="0.035" units="cm"/>
      <inkml:brushProperty name="color" value="#E71224"/>
    </inkml:brush>
  </inkml:definitions>
  <inkml:trace contextRef="#ctx0" brushRef="#br0">33 234 24575,'-5'12'0,"-2"12"0,3 32 0,4 88 0,0 26 0,-3-153 0,3-17 0,-1 0 0,1 0 0,0 0 0,0 0 0,0 0 0,0 0 0,0 0 0,0 0 0,0 0 0,0 1 0,0-1 0,0 0 0,0 0 0,0 0 0,0 0 0,-1 0 0,1 0 0,0 0 0,0 0 0,0 0 0,0 0 0,0 0 0,0 0 0,0 0 0,0 0 0,-1 0 0,1 0 0,0 0 0,0 0 0,0 0 0,0 0 0,0 0 0,0 0 0,0 0 0,0 0 0,-1 0 0,1 0 0,0 0 0,0 0 0,0 0 0,0 0 0,0 0 0,0 0 0,0 0 0,0 0 0,0 0 0,0-1 0,-1 1 0,1 0 0,0 0 0,0 0 0,0 0 0,0 0 0,0 0 0,0 0 0,0 0 0,-1-3 0,0 0 0,0 1 0,0-1 0,0 0 0,0 0 0,1 1 0,-1-1 0,1-4 0,-2-63 0,3 0 0,4 0 0,2 1 0,4 0 0,24-89 0,-33 151 0,18-57 0,-18 60 0,-1 0 0,1 0 0,0 1 0,0-1 0,0 1 0,0-1 0,1 1 0,0 0 0,-1 0 0,1 0 0,0 0 0,0 1 0,4-4 0,-5 6 0,-1 0 0,0-1 0,1 1 0,-1 0 0,1-1 0,-1 1 0,0 0 0,1 0 0,-1 0 0,1 0 0,-1 0 0,0 1 0,1-1 0,-1 0 0,0 1 0,1-1 0,-1 1 0,0-1 0,1 1 0,-1 0 0,0-1 0,0 1 0,0 0 0,0 0 0,0 0 0,0 0 0,0 0 0,0 0 0,0 0 0,0 0 0,0 0 0,0 1 0,0 0 0,5 7 0,-1 0 0,0 0 0,4 12 0,-8-19 0,11 30 0,-1 1 0,-2 1 0,6 39 0,8 106 0,-21-160 0,10 153-1365,-11-132-5461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3.533"/>
    </inkml:context>
    <inkml:brush xml:id="br0">
      <inkml:brushProperty name="width" value="0.035" units="cm"/>
      <inkml:brushProperty name="height" value="0.035" units="cm"/>
      <inkml:brushProperty name="color" value="#E71224"/>
    </inkml:brush>
  </inkml:definitions>
  <inkml:trace contextRef="#ctx0" brushRef="#br0">0 35 24575,'0'-3'0,"3"-1"0,4-2 0,6-1 0,10 2 0,10 1 0,10 1 0,9 1 0,11 2 0,-6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4.302"/>
    </inkml:context>
    <inkml:brush xml:id="br0">
      <inkml:brushProperty name="width" value="0.035" units="cm"/>
      <inkml:brushProperty name="height" value="0.035" units="cm"/>
      <inkml:brushProperty name="color" value="#E71224"/>
    </inkml:brush>
  </inkml:definitions>
  <inkml:trace contextRef="#ctx0" brushRef="#br0">253 102 24575,'0'-5'0,"-1"1"0,-1-1 0,1 0 0,-1 1 0,1-1 0,-1 1 0,0 0 0,-1 0 0,1 0 0,-5-5 0,-9-21 0,8 14 0,8 16 0,0 0 0,0-1 0,0 1 0,0 0 0,0 0 0,0 0 0,0 0 0,0 0 0,0 0 0,0 0 0,0 0 0,-1 0 0,1 0 0,0 0 0,0-1 0,0 1 0,0 0 0,0 0 0,0 0 0,0 0 0,0 0 0,0 0 0,0 0 0,0 0 0,0 0 0,0 0 0,-1 0 0,1 0 0,0 0 0,0 0 0,0 0 0,0 0 0,0 0 0,0 0 0,0 0 0,0 0 0,0 0 0,0 0 0,-1 0 0,1 0 0,0 0 0,0 0 0,0 0 0,0 0 0,0 0 0,0 0 0,0 0 0,0 0 0,0 0 0,0 0 0,0 0 0,-1 0 0,1 0 0,0 1 0,0-1 0,0 0 0,0 0 0,0 0 0,0 0 0,0 0 0,0 0 0,0 0 0,0 0 0,0 0 0,0 0 0,0 1 0,-1 28 0,1-14 0,-4 198 60,-31 215 0,14-281-555,-7-1 0,-62 187 0,67-266-6331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4.818"/>
    </inkml:context>
    <inkml:brush xml:id="br0">
      <inkml:brushProperty name="width" value="0.035" units="cm"/>
      <inkml:brushProperty name="height" value="0.035" units="cm"/>
      <inkml:brushProperty name="color" value="#E71224"/>
    </inkml:brush>
  </inkml:definitions>
  <inkml:trace contextRef="#ctx0" brushRef="#br0">10 292 24575,'-5'-5'0,"0"-2"0,22 4 0,191-1 0,-52 2 0,1410-89-4712,-1100 59 4784,-162 12-194,980-86-1025,-1199 94 766,-30 2-1520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5.811"/>
    </inkml:context>
    <inkml:brush xml:id="br0">
      <inkml:brushProperty name="width" value="0.035" units="cm"/>
      <inkml:brushProperty name="height" value="0.035" units="cm"/>
      <inkml:brushProperty name="color" value="#E71224"/>
    </inkml:brush>
  </inkml:definitions>
  <inkml:trace contextRef="#ctx0" brushRef="#br0">1 304 24575,'3'-3'0,"1"1"0,-1 0 0,1 1 0,0-1 0,0 1 0,-1-1 0,1 1 0,0 0 0,0 0 0,1 1 0,-1-1 0,7 1 0,11-2 0,685-99-1119,737-13-2336,4 66 1270,-1096 45 870,73-2 1666,-145-7 3759,-269 11-2652,-15 1-164,2 0-1230,1 1 0,-1-1 0,1 0 0,-1 1 0,1-1 0,0 1 0,-1 0 0,1-1 0,-1 1 0,1 0 0,0 0 0,-2 1 0,1 1-61,0 1 0,0-1 0,0 0 0,1 1 0,0-1-1,0 1 1,0-1 0,0 1 0,0 0 0,0 7 0,1 42-8,1-31 7,5 90-2,22 120 0,4 45 0,-30-244 0,2 131 0,-4-139 0,-2 0 0,-1 0 0,-1-1 0,-10 36 0,13-56 0,-1 0 0,1 0 0,0 0 0,-1-1 0,0 1 0,0 0 0,0-1 0,0 0 0,0 1 0,-1-1 0,0 0 0,1 0 0,-1 0 0,0 0 0,-1-1 0,1 1 0,0-1 0,-1 0 0,1 0 0,-1 0 0,0-1 0,0 1 0,1-1 0,-1 0 0,0 0 0,0 0 0,0 0 0,0-1 0,-8 1 0,-819 65-1105,692-53-21,-19 1-4834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6.891"/>
    </inkml:context>
    <inkml:brush xml:id="br0">
      <inkml:brushProperty name="width" value="0.035" units="cm"/>
      <inkml:brushProperty name="height" value="0.035" units="cm"/>
      <inkml:brushProperty name="color" value="#E71224"/>
    </inkml:brush>
  </inkml:definitions>
  <inkml:trace contextRef="#ctx0" brushRef="#br0">11 136 24575,'-6'-24'0,"6"23"0,-1-1 0,0 0 0,1 0 0,-1 0 0,1 1 0,-1-1 0,1 0 0,0 0 0,0 0 0,0 0 0,0 0 0,0 0 0,0 0 0,1 0 0,-1 0 0,1 1 0,-1-1 0,2-3 0,1 1 0,0 0 0,-1 1 0,1-1 0,1 1 0,-1 0 0,0 0 0,1 0 0,0 0 0,-1 0 0,1 1 0,0 0 0,0 0 0,6-2 0,4-2 0,0 1 0,28-5 0,-25 6 0,1 2 0,-1 0 0,1 1 0,0 1 0,0 0 0,17 4 0,-30-4 0,-1 1 0,1 0 0,-1 1 0,1-1 0,-1 1 0,0 0 0,0 0 0,0 0 0,0 0 0,0 1 0,-1 0 0,6 4 0,-7-4 0,0-1 0,0 1 0,-1 0 0,1 0 0,0 0 0,-1 0 0,0 0 0,0 0 0,0 0 0,0 1 0,0-1 0,-1 0 0,1 0 0,-1 1 0,0-1 0,0 0 0,0 1 0,-1-1 0,0 5 0,-2 6 0,0 0 0,-2 0 0,1 0 0,-2 0 0,0-1 0,0 1 0,-12 16 0,-67 84 0,9-14 0,71-93 0,0 1 0,1 0 0,0 0 0,0 1 0,-4 11 0,7-17 0,1-1 0,0 0 0,-1 1 0,1-1 0,0 0 0,0 1 0,0-1 0,0 0 0,0 0 0,1 1 0,-1-1 0,1 0 0,-1 1 0,1-1 0,0 0 0,0 0 0,0 0 0,0 0 0,0 0 0,1 0 0,-1 0 0,1 0 0,-1-1 0,1 1 0,0 0 0,3 2 0,2 0 0,0 0 0,0 0 0,0-1 0,1 0 0,0 0 0,0 0 0,-1-1 0,1-1 0,1 1 0,10 0 0,5-1 0,0-1 0,30-2 0,-32-1-273,-1 0 0,0-2 0,0 0 0,27-11 0,-17 3-6553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7.752"/>
    </inkml:context>
    <inkml:brush xml:id="br0">
      <inkml:brushProperty name="width" value="0.035" units="cm"/>
      <inkml:brushProperty name="height" value="0.035" units="cm"/>
      <inkml:brushProperty name="color" value="#E71224"/>
    </inkml:brush>
  </inkml:definitions>
  <inkml:trace contextRef="#ctx0" brushRef="#br0">86 8 24575,'0'0'0,"0"0"0,0-1 0,0 1 0,0 0 0,0-1 0,-1 1 0,1 0 0,0-1 0,0 1 0,0 0 0,0-1 0,-1 1 0,1 0 0,0-1 0,0 1 0,-1 0 0,1 0 0,0-1 0,0 1 0,-1 0 0,1 0 0,0 0 0,-1 0 0,1-1 0,0 1 0,-1 0 0,1 0 0,0 0 0,-1 0 0,1 0 0,0 0 0,-1 0 0,1 0 0,0 0 0,-1 0 0,1 0 0,-1 0 0,1 0 0,0 0 0,-1 0 0,1 0 0,0 0 0,-1 0 0,1 1 0,0-1 0,-1 0 0,1 0 0,0 0 0,0 1 0,-1-1 0,1 0 0,-19 11 0,14-7 0,1 1 0,-1 0 0,1 0 0,0 1 0,0-1 0,0 1 0,1 0 0,0 0 0,0 0 0,0 0 0,1 1 0,0-1 0,0 1 0,-1 13 0,2-17 0,1 1 0,-1-1 0,1 1 0,0-1 0,0 1 0,1 0 0,-1-1 0,1 1 0,-1-1 0,1 0 0,0 1 0,1-1 0,-1 1 0,0-1 0,1 0 0,0 0 0,0 0 0,0 0 0,0 0 0,0 0 0,1-1 0,-1 1 0,1-1 0,-1 0 0,1 1 0,0-1 0,0 0 0,0-1 0,6 4 0,-5-4 0,-1 0 0,1 0 0,-1 0 0,1-1 0,-1 1 0,1-1 0,0 0 0,-1 0 0,1 0 0,-1 0 0,1-1 0,-1 1 0,1-1 0,-1 0 0,1 0 0,-1-1 0,1 1 0,-1-1 0,0 1 0,0-1 0,0 0 0,0 0 0,0 0 0,0-1 0,-1 1 0,1-1 0,2-3 0,-2 3 0,-1 0 0,1-1 0,-1 1 0,0-1 0,0 0 0,0 0 0,0 0 0,-1 1 0,0-1 0,0-1 0,0 1 0,0 0 0,0 0 0,-1 0 0,0 0 0,0-1 0,0 1 0,-1 0 0,1 0 0,-1 0 0,0 0 0,0 0 0,-2-5 0,1 4 0,-1-1 0,-1 1 0,1 0 0,-1 0 0,0 1 0,0-1 0,0 1 0,-1 0 0,1 0 0,-1 0 0,0 0 0,-7-3 0,9 6 0,1-1 0,-1 0 0,-1 1 0,1-1 0,0 1 0,0 0 0,0 0 0,-1 1 0,1-1 0,-1 1 0,1-1 0,0 1 0,-1 0 0,1 0 0,-1 1 0,1-1 0,0 1 0,-1-1 0,1 1 0,0 0 0,0 0 0,-1 1 0,-2 1 0,4-2-39,1-1 0,0 1 0,0 0 0,0 0 0,0 0 0,0 0 0,0 0 0,0 0 0,1 0 0,-1 0 0,0 1 0,0-1 0,1 0 0,-1 0 0,1 1 0,-1-1 0,1 0 0,0 1 0,-1-1 0,1 0 0,0 1 0,0-1 0,0 0 0,0 1 0,0-1 0,0 1 0,0-1 0,1 0 0,-1 1 0,0-1 0,1 0 0,-1 1 0,1-1 0,1 2 0,4 6-6787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7.239"/>
    </inkml:context>
    <inkml:brush xml:id="br0">
      <inkml:brushProperty name="width" value="0.035" units="cm"/>
      <inkml:brushProperty name="height" value="0.035" units="cm"/>
      <inkml:brushProperty name="color" value="#E71224"/>
    </inkml:brush>
  </inkml:definitions>
  <inkml:trace contextRef="#ctx0" brushRef="#br0">180 48 24575,'-18'0'0,"-10"3"0,-7 0 0,-1 1 0,4-1 0,10-1 0,14-1 0,14 0 0,12-4 0,12-4 0,9 0 0,6-2 0,5-3 0,1-2 0,-7 2-8191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7.585"/>
    </inkml:context>
    <inkml:brush xml:id="br0">
      <inkml:brushProperty name="width" value="0.035" units="cm"/>
      <inkml:brushProperty name="height" value="0.035" units="cm"/>
      <inkml:brushProperty name="color" value="#E71224"/>
    </inkml:brush>
  </inkml:definitions>
  <inkml:trace contextRef="#ctx0" brushRef="#br0">3 85 24575,'-1'-18'0,"1"13"0,-1 0 0,1 0 0,0 1 0,0-1 0,0 0 0,1 0 0,0 0 0,0 0 0,0 1 0,0-1 0,3-5 0,-4 9 0,1 1 0,-1 0 0,0 0 0,0-1 0,1 1 0,-1 0 0,0 0 0,0 0 0,1 0 0,-1 0 0,0-1 0,0 1 0,1 0 0,-1 0 0,0 0 0,1 0 0,-1 0 0,0 0 0,1 0 0,-1 0 0,0 0 0,0 0 0,1 0 0,-1 0 0,0 0 0,1 0 0,-1 0 0,0 0 0,1 1 0,-1-1 0,0 0 0,0 0 0,1 0 0,-1 0 0,0 0 0,0 1 0,1-1 0,-1 0 0,0 0 0,0 1 0,0-1 0,1 0 0,-1 0 0,0 1 0,0-1 0,0 0 0,0 0 0,0 1 0,9 15 0,1 11 0,-1 0 0,8 48 0,-7-28 0,22 124-999,-30-162 633,3 27-6460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7.929"/>
    </inkml:context>
    <inkml:brush xml:id="br0">
      <inkml:brushProperty name="width" value="0.035" units="cm"/>
      <inkml:brushProperty name="height" value="0.035" units="cm"/>
      <inkml:brushProperty name="color" value="#E71224"/>
    </inkml:brush>
  </inkml:definitions>
  <inkml:trace contextRef="#ctx0" brushRef="#br0">28 642 24575,'3'0'0,"7"0"0,6-3 0,8-3 0,4-2 0,4-1 0,5 0 0,2-1 0,-1 2 0,0-2 0,-1-1 0,-7 1-8191</inkml:trace>
  <inkml:trace contextRef="#ctx0" brushRef="#br0" timeOffset="1">11 155 24575,'-3'-6'0,"-1"-4"0,1-7 0,3-6 0,7-2 0,9 0 0,7 5 0,8 6 0,7 5 0,4 4 0,-1 5 0,-1 7 0,-7 1-8191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8.280"/>
    </inkml:context>
    <inkml:brush xml:id="br0">
      <inkml:brushProperty name="width" value="0.035" units="cm"/>
      <inkml:brushProperty name="height" value="0.035" units="cm"/>
      <inkml:brushProperty name="color" value="#E71224"/>
    </inkml:brush>
  </inkml:definitions>
  <inkml:trace contextRef="#ctx0" brushRef="#br0">1 8 24575,'0'3'0,"0"4"0,2 0 0,5 0 0,6-2 0,7-2 0,6-4 0,6-5 0,8-1 0,4-2 0,1 0 0,-7 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8.629"/>
    </inkml:context>
    <inkml:brush xml:id="br0">
      <inkml:brushProperty name="width" value="0.035" units="cm"/>
      <inkml:brushProperty name="height" value="0.035" units="cm"/>
      <inkml:brushProperty name="color" value="#E71224"/>
    </inkml:brush>
  </inkml:definitions>
  <inkml:trace contextRef="#ctx0" brushRef="#br0">281 147 24575,'5'-6'0,"0"0"0,-1 0 0,0 0 0,0-1 0,0 1 0,-1-1 0,0 0 0,-1 0 0,1 0 0,-1 0 0,-1 0 0,2-13 0,-3 17 0,-1 1 0,1 0 0,-1 0 0,0 0 0,1 0 0,-1-1 0,0 1 0,-1 0 0,1 1 0,0-1 0,0 0 0,-1 0 0,1 0 0,-1 1 0,0-1 0,1 1 0,-1-1 0,0 1 0,0 0 0,0 0 0,0 0 0,0 0 0,0 0 0,0 0 0,0 0 0,0 1 0,-1-1 0,1 1 0,-4-1 0,-3 0 0,0 0 0,1 1 0,-1-1 0,0 2 0,0-1 0,-11 3 0,4 0 0,0 2 0,0-1 0,1 2 0,0 0 0,0 1 0,1 0 0,0 1 0,0 1 0,1 0 0,-21 18 0,32-25 0,0 0 0,1 0 0,-1 0 0,0 0 0,1 0 0,0 0 0,-1 0 0,1 0 0,0 1 0,0-1 0,0 1 0,0-1 0,1 1 0,-1-1 0,1 1 0,-1-1 0,1 1 0,0-1 0,0 1 0,0 0 0,0-1 0,1 1 0,-1-1 0,1 1 0,-1-1 0,1 1 0,0-1 0,0 1 0,0-1 0,0 0 0,1 1 0,-1-1 0,1 0 0,-1 0 0,1 0 0,0 0 0,-1 0 0,4 1 0,6 7 0,0-1 0,1 0 0,0-1 0,0 0 0,19 8 0,233 105 0,-263-120 0,9 4 0,-1 0 0,0 0 0,13 11 0,-20-14 0,-1-1 0,1 0 0,-1 1 0,0-1 0,0 1 0,0-1 0,0 1 0,0 0 0,0-1 0,0 1 0,0 0 0,0 2 0,-1-3 0,0 0 0,0 0 0,0 0 0,0 0 0,0 0 0,0 0 0,0 0 0,0 0 0,-1 0 0,1-1 0,0 1 0,-1 0 0,1 0 0,-1 0 0,1 0 0,-1 0 0,1 0 0,-1-1 0,1 1 0,-1 0 0,0 0 0,0-1 0,1 1 0,-3 1 0,-5 4 0,-1-1 0,-1 1 0,1-2 0,-1 1 0,0-1 0,0 0 0,-12 2 0,-75 13 0,95-19 0,-101 11-1365,59-8-5461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8.972"/>
    </inkml:context>
    <inkml:brush xml:id="br0">
      <inkml:brushProperty name="width" value="0.035" units="cm"/>
      <inkml:brushProperty name="height" value="0.035" units="cm"/>
      <inkml:brushProperty name="color" value="#E71224"/>
    </inkml:brush>
  </inkml:definitions>
  <inkml:trace contextRef="#ctx0" brushRef="#br0">102 48 24575,'0'-1'0,"0"0"0,0-1 0,-1 1 0,1 0 0,0 0 0,0 0 0,-1-1 0,1 1 0,0 0 0,-1 0 0,1 0 0,-1 0 0,0 0 0,1-1 0,-1 1 0,0 0 0,0 1 0,0-1 0,1 0 0,-1 0 0,0 0 0,0 0 0,0 1 0,0-1 0,-1 0 0,1 1 0,0-1 0,0 1 0,0-1 0,0 1 0,-1 0 0,1 0 0,-2-1 0,1 1 0,0 0 0,0 0 0,-1 0 0,1 0 0,0 0 0,0 1 0,0-1 0,0 1 0,0-1 0,0 1 0,0 0 0,0-1 0,0 1 0,1 0 0,-1 1 0,0-1 0,0 0 0,1 0 0,-1 1 0,-1 1 0,-1 3 0,0 1 0,0-1 0,0 1 0,1 0 0,1 0 0,-1 0 0,1 1 0,0-1 0,0 0 0,1 1 0,0-1 0,1 1 0,0 8 0,-1-6 0,2 0 0,0 0 0,0 0 0,1 1 0,0-1 0,1-1 0,0 1 0,0 0 0,6 11 0,-4-15 0,-1 1 0,1-1 0,0 0 0,1-1 0,0 1 0,-1-1 0,2 0 0,-1 0 0,1-1 0,-1 0 0,1 0 0,0 0 0,0-1 0,1 0 0,-1-1 0,1 0 0,-1 0 0,1 0 0,0-1 0,8 0 0,-9 0 0,0 0 0,0-1 0,0 0 0,0-1 0,0 0 0,0 0 0,0 0 0,0-1 0,-1 0 0,1 0 0,0 0 0,-1-1 0,0 0 0,0-1 0,0 1 0,0-1 0,0 0 0,-1-1 0,0 1 0,1-1 0,-2 0 0,1 0 0,3-6 0,-6 7 0,0 1 0,0-1 0,-1 0 0,1 0 0,-1 0 0,0 0 0,0 0 0,-1 0 0,1 0 0,-1 0 0,0 0 0,0 0 0,0 0 0,-1 0 0,1 0 0,-1 0 0,0 0 0,0 0 0,0 1 0,-1-1 0,0 0 0,1 0 0,-1 1 0,0-1 0,-1 1 0,-4-6 0,-4-5 0,-1 1 0,0 1 0,-1 0 0,-27-20 0,23 20-273,0 1 0,-1 0 0,0 2 0,-33-13 0,14 10-6553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9.313"/>
    </inkml:context>
    <inkml:brush xml:id="br0">
      <inkml:brushProperty name="width" value="0.035" units="cm"/>
      <inkml:brushProperty name="height" value="0.035" units="cm"/>
      <inkml:brushProperty name="color" value="#E71224"/>
    </inkml:brush>
  </inkml:definitions>
  <inkml:trace contextRef="#ctx0" brushRef="#br0">15 37 24575,'-3'0'0,"-4"0"0,3 0 0,4 0 0,8-3 0,8-1 0,8-2 0,7-1 0,8-2 0,-3 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59.701"/>
    </inkml:context>
    <inkml:brush xml:id="br0">
      <inkml:brushProperty name="width" value="0.035" units="cm"/>
      <inkml:brushProperty name="height" value="0.035" units="cm"/>
      <inkml:brushProperty name="color" value="#E71224"/>
    </inkml:brush>
  </inkml:definitions>
  <inkml:trace contextRef="#ctx0" brushRef="#br0">5 205 24575,'-3'0'0,"2"0"0,4 3 0,4 6 0,5 5 0,-1 6 0,1 5 0,1 4 0,-1 5 0,-3 3 0,0 4 0,-2 1 0,-2-2 0,-1-1 0,-2-2 0,-1-4 0,-1-5 0,-1-7-8191</inkml:trace>
  <inkml:trace contextRef="#ctx0" brushRef="#br0" timeOffset="1">38 255 24575,'-3'-8'0,"0"-12"0,-1-8 0,1-5 0,4-3 0,5 2 0,3 4 0,7 5 0,6 5 0,8 7 0,4 6 0,5 6 0,2 7 0,0 5 0,-2 4 0,-4 4 0,-9 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0.045"/>
    </inkml:context>
    <inkml:brush xml:id="br0">
      <inkml:brushProperty name="width" value="0.035" units="cm"/>
      <inkml:brushProperty name="height" value="0.035" units="cm"/>
      <inkml:brushProperty name="color" value="#E71224"/>
    </inkml:brush>
  </inkml:definitions>
  <inkml:trace contextRef="#ctx0" brushRef="#br0">1 23 24575,'3'0'0,"3"0"0,5-3 0,5-1 0,6 1 0,4-3 0,-1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0.373"/>
    </inkml:context>
    <inkml:brush xml:id="br0">
      <inkml:brushProperty name="width" value="0.035" units="cm"/>
      <inkml:brushProperty name="height" value="0.035" units="cm"/>
      <inkml:brushProperty name="color" value="#E71224"/>
    </inkml:brush>
  </inkml:definitions>
  <inkml:trace contextRef="#ctx0" brushRef="#br0">7 314 24575,'0'0'0,"1"0"0,-1 0 0,0 0 0,0-1 0,0 1 0,0 0 0,0 0 0,0 0 0,0 0 0,0 0 0,0-1 0,0 1 0,0 0 0,0 0 0,0 0 0,0 0 0,0-1 0,0 1 0,0 0 0,0 0 0,0 0 0,0 0 0,0-1 0,0 1 0,0 0 0,-1 0 0,1 0 0,0 0 0,0 0 0,0-1 0,0 1 0,0 0 0,0 0 0,0 0 0,-1 0 0,1 0 0,0 0 0,0 0 0,0 0 0,0-1 0,0 1 0,-1 0 0,1 0 0,0 0 0,0 0 0,0 0 0,0 0 0,-1 0 0,1 0 0,0 0 0,0 0 0,0 0 0,-1 1 0,1-1 0,0 0 0,-1 1 0,1-1 0,0 1 0,0-1 0,-1 1 0,1-1 0,0 1 0,0-1 0,0 1 0,0-1 0,0 1 0,-1-1 0,1 1 0,0-1 0,0 1 0,0 0 0,1-1 0,-1 1 0,18 87 0,-11-60 0,5 41 0,-11-60 0,1 6 0,0-1 0,-2 1 0,1 0 0,-2 0 0,0-1 0,-1 1 0,-3 14 0,2-23 0,1-7 0,-2-15 0,2-23 0,2 8 0,3-196 0,0 180 0,3 1 0,19-84 0,-24 128 0,3-15 0,13-29 0,-16 42 0,1 1 0,0 0 0,-1-1 0,1 1 0,0 0 0,1 0 0,-1 0 0,1 0 0,-1 1 0,1-1 0,0 1 0,0-1 0,0 1 0,6-4 0,-7 6 0,0-1 0,-1 1 0,1 0 0,0 0 0,0 0 0,0 0 0,0 0 0,0 0 0,0 0 0,0 0 0,0 1 0,-1-1 0,1 1 0,0 0 0,0-1 0,0 1 0,-1 0 0,1 0 0,0 0 0,-1 0 0,1 0 0,-1 1 0,3 2 0,4 3 0,-1 1 0,-1 0 0,7 9 0,-12-16 0,19 31 0,-1 1 0,-2 1 0,-1 1 0,-2 1 0,-1 0 0,-2 0 0,11 59 0,-12-9-1365,-8-52-5461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8.119"/>
    </inkml:context>
    <inkml:brush xml:id="br0">
      <inkml:brushProperty name="width" value="0.035" units="cm"/>
      <inkml:brushProperty name="height" value="0.035" units="cm"/>
      <inkml:brushProperty name="color" value="#E71224"/>
    </inkml:brush>
  </inkml:definitions>
  <inkml:trace contextRef="#ctx0" brushRef="#br0">37 63 24575,'1'-3'0,"-1"0"0,1 1 0,-1-1 0,1 0 0,0 0 0,0 0 0,0 1 0,0-1 0,0 1 0,1-1 0,-1 1 0,1-1 0,0 1 0,0 0 0,0 0 0,0 0 0,0 0 0,3-3 0,-3 4 0,-1 0 0,0 0 0,0 0 0,1 1 0,-1-1 0,1 0 0,-1 1 0,1-1 0,-1 1 0,1-1 0,-1 1 0,1 0 0,-1-1 0,1 1 0,-1 0 0,1 0 0,0 0 0,-1 0 0,1 0 0,-1 1 0,1-1 0,-1 0 0,1 1 0,-1-1 0,1 1 0,-1 0 0,1-1 0,-1 1 0,0 0 0,1 0 0,-1 0 0,0 0 0,3 2 0,-1 1 0,0 0 0,0 0 0,0 0 0,0 0 0,-1 0 0,0 1 0,0-1 0,0 1 0,0-1 0,-1 1 0,1 0 0,-1 0 0,1 7 0,-2-10 0,0 0 0,-1 1 0,1-1 0,0 1 0,0-1 0,-1 0 0,0 1 0,1-1 0,-1 0 0,0 1 0,0-1 0,0 0 0,0 0 0,-1 0 0,1 0 0,-1 0 0,1 0 0,-1 0 0,0-1 0,1 1 0,-1 0 0,0-1 0,0 0 0,0 1 0,0-1 0,0 0 0,-1 0 0,-3 1 0,2 0 0,-1-1 0,1 0 0,0 0 0,-1-1 0,1 1 0,0-1 0,-1 0 0,1 0 0,0 0 0,-1-1 0,1 0 0,0 0 0,-1 0 0,1 0 0,0 0 0,0-1 0,-4-2 0,6 3 0,0 0 0,0 0 0,1 0 0,-1-1 0,0 1 0,1-1 0,-1 1 0,1-1 0,0 1 0,0-1 0,-1 0 0,1 1 0,0-1 0,0 0 0,1 0 0,-1 0 0,0 0 0,1 0 0,-1 0 0,1 0 0,-1 0 0,1 0 0,0 0 0,0 0 0,0 0 0,0 0 0,0 0 0,0 0 0,1 0 0,-1 0 0,1 0 0,0 0 0,-1 0 0,1 0 0,0 0 0,0 1 0,2-4 0,0-1-124,1 1 0,0-1 0,0 1 0,1 0 0,0 0 0,-1 1-1,1 0 1,1-1 0,-1 1 0,11-5 0,-2 2-6702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0.714"/>
    </inkml:context>
    <inkml:brush xml:id="br0">
      <inkml:brushProperty name="width" value="0.035" units="cm"/>
      <inkml:brushProperty name="height" value="0.035" units="cm"/>
      <inkml:brushProperty name="color" value="#E71224"/>
    </inkml:brush>
  </inkml:definitions>
  <inkml:trace contextRef="#ctx0" brushRef="#br0">8 80 24575,'-3'0'0,"-1"-3"0,4 0 0,3-1 0,6 1 0,8-2 0,8 0 0,8-2 0,8-3 0,7-2 0,4-3 0,-6 3-8191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1.061"/>
    </inkml:context>
    <inkml:brush xml:id="br0">
      <inkml:brushProperty name="width" value="0.035" units="cm"/>
      <inkml:brushProperty name="height" value="0.035" units="cm"/>
      <inkml:brushProperty name="color" value="#E71224"/>
    </inkml:brush>
  </inkml:definitions>
  <inkml:trace contextRef="#ctx0" brushRef="#br0">138 45 24575,'0'-2'0,"-1"-1"0,1 1 0,-1-1 0,0 1 0,0-1 0,0 1 0,-1 0 0,1 0 0,-1-1 0,1 1 0,-1 0 0,1 0 0,-1 1 0,0-1 0,0 0 0,0 1 0,0-1 0,0 1 0,-1-1 0,1 1 0,-3-1 0,2 2 0,1 0 0,0 0 0,0 0 0,0 1 0,0-1 0,0 1 0,0-1 0,0 1 0,0 0 0,0 0 0,0 0 0,1 0 0,-1 0 0,0 0 0,1 0 0,-1 1 0,0-1 0,1 1 0,0-1 0,-1 1 0,1-1 0,0 1 0,-2 2 0,-3 6 0,0 0 0,-7 20 0,12-29 0,-6 17 0,1-1 0,1 1 0,1 0 0,0 0 0,2 1 0,0-1 0,0 1 0,2-1 0,1 1 0,0 0 0,1-1 0,6 25 0,-6-37-45,1 0-1,-1 0 1,1 0-1,0 0 1,1-1-1,0 1 1,-1-1-1,2 0 1,-1 0-1,1-1 1,-1 1-1,1-1 1,0 0-1,1 0 1,-1-1-1,1 1 1,-1-1-1,1 0 1,0-1-1,0 0 1,1 0-1,-1 0 1,0 0-1,1-1 0,-1 0 1,0-1-1,1 1 1,-1-1-1,9-1 1,19-3-6781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1.388"/>
    </inkml:context>
    <inkml:brush xml:id="br0">
      <inkml:brushProperty name="width" value="0.035" units="cm"/>
      <inkml:brushProperty name="height" value="0.035" units="cm"/>
      <inkml:brushProperty name="color" value="#E71224"/>
    </inkml:brush>
  </inkml:definitions>
  <inkml:trace contextRef="#ctx0" brushRef="#br0">32 85 24575,'-11'-7'0,"-7"-5"0,18 12 0,-1 0 0,1 0 0,0-1 0,0 1 0,0 0 0,0-1 0,-1 1 0,1 0 0,0-1 0,0 1 0,0-1 0,0 1 0,0 0 0,0-1 0,0 1 0,0 0 0,0-1 0,0 1 0,0-1 0,0 1 0,0 0 0,0-1 0,0 1 0,1 0 0,-1-1 0,0 1 0,0 0 0,0-1 0,0 1 0,1 0 0,-1-1 0,0 1 0,0 0 0,1 0 0,-1-1 0,0 1 0,1 0 0,-1 0 0,0 0 0,1-1 0,-1 1 0,0 0 0,1 0 0,-1 0 0,0 0 0,1 0 0,-1 0 0,0-1 0,1 1 0,10-3 0,0-1 0,0 1 0,0 1 0,0 0 0,1 0 0,11 1 0,9-2 0,-29 3 0,59-8 0,77 1 0,-181-1 0,37 6 0,-1 0 0,1 1 0,-1 0 0,1 0 0,-1 0 0,1 1 0,-1 0 0,0 0 0,1 0 0,-12 3 0,16-2 0,-1 0 0,0-1 0,1 2 0,-1-1 0,1 0 0,0 0 0,-1 0 0,1 1 0,0-1 0,0 0 0,0 1 0,0-1 0,0 1 0,0 0 0,0-1 0,0 1 0,1 0 0,-1-1 0,0 1 0,1 0 0,0 0 0,-1 0 0,1 2 0,-1 8 0,0 0 0,2 18 0,-1-16 0,4 325-1365,-4-284-5461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1.721"/>
    </inkml:context>
    <inkml:brush xml:id="br0">
      <inkml:brushProperty name="width" value="0.035" units="cm"/>
      <inkml:brushProperty name="height" value="0.035" units="cm"/>
      <inkml:brushProperty name="color" value="#E71224"/>
    </inkml:brush>
  </inkml:definitions>
  <inkml:trace contextRef="#ctx0" brushRef="#br0">1 60 24575,'2'0'0,"5"0"0,3 0 0,3 0 0,2 0 0,5-3 0,4 0 0,6-4 0,8-3 0,5 1 0,7-2 0,3 2 0,-6 1-8191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2.781"/>
    </inkml:context>
    <inkml:brush xml:id="br0">
      <inkml:brushProperty name="width" value="0.035" units="cm"/>
      <inkml:brushProperty name="height" value="0.035" units="cm"/>
      <inkml:brushProperty name="color" value="#E71224"/>
    </inkml:brush>
  </inkml:definitions>
  <inkml:trace contextRef="#ctx0" brushRef="#br0">198 53 24575,'20'-25'0,"-19"24"0,-1 1 0,1-1 0,-1 0 0,1 1 0,-1-1 0,1 0 0,-1 1 0,1-1 0,-1 0 0,0 0 0,0 1 0,1-1 0,-1 0 0,0 0 0,0 0 0,0 0 0,0 1 0,0-1 0,0 0 0,0 0 0,0 0 0,0 0 0,0 1 0,0-1 0,0 0 0,-1 0 0,1 0 0,0 1 0,-1-1 0,1 0 0,0 0 0,-1 1 0,0-2 0,0 2 0,1 0 0,-1 0 0,0-1 0,1 1 0,-1 0 0,0 0 0,0 0 0,1 0 0,-1 0 0,0 0 0,0 0 0,1 0 0,-1 1 0,0-1 0,1 0 0,-1 0 0,0 0 0,1 1 0,-1-1 0,0 0 0,1 1 0,-1-1 0,1 1 0,-2 0 0,-14 13 0,14-12 0,-35 40-274,2 2 0,2 1 0,-33 60-1,61-96 7,-3 4-6558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3.135"/>
    </inkml:context>
    <inkml:brush xml:id="br0">
      <inkml:brushProperty name="width" value="0.035" units="cm"/>
      <inkml:brushProperty name="height" value="0.035" units="cm"/>
      <inkml:brushProperty name="color" value="#E71224"/>
    </inkml:brush>
  </inkml:definitions>
  <inkml:trace contextRef="#ctx0" brushRef="#br0">0 131 24575,'1'-5'0,"-1"0"0,1 1 0,1-1 0,-1 0 0,1 0 0,-1 1 0,1-1 0,1 1 0,3-7 0,27-35 0,-30 44 0,-1-1 0,1 0 0,0 0 0,0 1 0,0 0 0,0 0 0,1 0 0,-1 0 0,1 0 0,-1 0 0,1 1 0,0 0 0,-1 0 0,1 0 0,0 0 0,0 0 0,0 1 0,-1 0 0,1 0 0,0 0 0,0 0 0,0 0 0,0 1 0,0 0 0,-1-1 0,1 2 0,0-1 0,-1 0 0,6 3 0,8 5 0,0 1 0,-1 0 0,0 1 0,23 21 0,-39-31 0,19 14-151,0 2-1,-2 0 0,0 1 0,0 1 1,-2 0-1,-1 1 0,0 1 1,14 28-1,-18-23-6674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3.875"/>
    </inkml:context>
    <inkml:brush xml:id="br0">
      <inkml:brushProperty name="width" value="0.035" units="cm"/>
      <inkml:brushProperty name="height" value="0.035" units="cm"/>
      <inkml:brushProperty name="color" value="#E71224"/>
    </inkml:brush>
  </inkml:definitions>
  <inkml:trace contextRef="#ctx0" brushRef="#br0">0 56 24575,'0'-3'0,"1"1"0,-1-1 0,1 1 0,-1 0 0,1-1 0,0 1 0,0-1 0,0 1 0,0 0 0,0 0 0,0-1 0,1 1 0,-1 0 0,1 0 0,0 0 0,-1 1 0,1-1 0,0 0 0,0 1 0,0-1 0,0 1 0,0-1 0,5-1 0,-6 2 0,1 1 0,0-1 0,-1 0 0,1 1 0,0-1 0,0 1 0,-1 0 0,1 0 0,0-1 0,0 1 0,0 0 0,0 1 0,-1-1 0,1 0 0,0 0 0,0 1 0,0-1 0,-1 1 0,1-1 0,0 1 0,-1 0 0,1 0 0,0 0 0,-1 0 0,1 0 0,-1 0 0,0 0 0,1 0 0,-1 1 0,0-1 0,0 1 0,2 2 0,3 7 0,0 0 0,-2 0 0,1 0 0,-1 1 0,-1 0 0,0 0 0,1 16 0,5 89 0,-9-107 0,14 230 0,58 308 0,-43-369 0,-9 1 0,-2 189 0,-21-242 0,-32 201 0,-24 4 0,51-288 0,1-1 0,-2 76 0,19 36 0,-1 17 0,-9-114 0,-1 59 0,-2-102-1365,-1-3-5461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4.664"/>
    </inkml:context>
    <inkml:brush xml:id="br0">
      <inkml:brushProperty name="width" value="0.035" units="cm"/>
      <inkml:brushProperty name="height" value="0.035" units="cm"/>
      <inkml:brushProperty name="color" value="#E71224"/>
    </inkml:brush>
  </inkml:definitions>
  <inkml:trace contextRef="#ctx0" brushRef="#br0">26 271 24575,'-11'0'0,"-3"1"0,22-2 0,1170-65-3068,2 33-2544,-667 20 3975,3023-97-501,-2957 91 1587,-506 16 761,319-10 789,-137 1 3312,-242 11-2617,-22 0-4093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5.521"/>
    </inkml:context>
    <inkml:brush xml:id="br0">
      <inkml:brushProperty name="width" value="0.035" units="cm"/>
      <inkml:brushProperty name="height" value="0.035" units="cm"/>
      <inkml:brushProperty name="color" value="#E71224"/>
    </inkml:brush>
  </inkml:definitions>
  <inkml:trace contextRef="#ctx0" brushRef="#br0">31 41 24575,'-1'-3'0,"0"-1"0,-1 0 0,1 1 0,-1-1 0,0 0 0,0 1 0,0 0 0,0-1 0,-6-4 0,8 8 0,0 0 0,0 0 0,0 0 0,0 0 0,0 1 0,0-1 0,0 0 0,0 0 0,0 0 0,0 0 0,0 1 0,0-1 0,0 0 0,0 0 0,0 0 0,0 0 0,0 1 0,0-1 0,0 0 0,0 0 0,-1 0 0,1 0 0,0 0 0,0 1 0,0-1 0,0 0 0,0 0 0,0 0 0,-1 0 0,1 0 0,0 0 0,0 0 0,0 1 0,0-1 0,-1 0 0,1 0 0,0 0 0,0 0 0,0 0 0,0 0 0,-1 0 0,1 0 0,0 0 0,0 0 0,0 0 0,0 0 0,-1 0 0,1 0 0,0 0 0,0 0 0,0 0 0,0 0 0,-1 0 0,1-1 0,0 1 0,0 0 0,0 0 0,0 0 0,0 0 0,-1 0 0,1 0 0,0 0 0,0-1 0,0 1 0,0 0 0,0 0 0,0 0 0,-1 0 0,1 16 0,8 35 0,2 0 0,19 62 0,-3-18 0,60 277-1365,-68-287-5461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6.157"/>
    </inkml:context>
    <inkml:brush xml:id="br0">
      <inkml:brushProperty name="width" value="0.035" units="cm"/>
      <inkml:brushProperty name="height" value="0.035" units="cm"/>
      <inkml:brushProperty name="color" value="#E71224"/>
    </inkml:brush>
  </inkml:definitions>
  <inkml:trace contextRef="#ctx0" brushRef="#br0">656 137 24575,'-2'-5'0,"0"-1"0,0 1 0,-1 0 0,1 1 0,-1-1 0,0 0 0,-1 1 0,1-1 0,-1 1 0,-5-5 0,4 4 0,-1-2 0,-1 0 0,0 1 0,0 0 0,-1 0 0,0 1 0,0 0 0,0 0 0,0 0 0,-1 2 0,0-1 0,0 1 0,-12-3 0,8 3 0,0 2 0,1-1 0,-1 2 0,0 0 0,0 0 0,0 1 0,0 1 0,-19 4 0,14-2 0,1 1 0,0 0 0,1 1 0,-1 1 0,1 0 0,0 1 0,1 1 0,-21 15 0,35-23 0,-1 0 0,0 1 0,1-1 0,-1 1 0,0-1 0,1 1 0,0 0 0,-1 0 0,1-1 0,0 1 0,0 0 0,0 0 0,0 0 0,0 0 0,1 0 0,-1 1 0,0-1 0,1 0 0,0 0 0,0 0 0,-1 0 0,1 1 0,0-1 0,1 0 0,-1 0 0,0 0 0,1 1 0,-1-1 0,1 0 0,0 0 0,-1 0 0,1 0 0,0 0 0,0 0 0,0 0 0,1 0 0,-1-1 0,2 3 0,4 3 0,0 0 0,0-1 0,1 0 0,0 0 0,0-1 0,0 0 0,13 6 0,22 7 0,83 23 0,-86-30 0,0 2 0,63 30 0,-100-42 0,0 0 0,-1 0 0,1 1 0,-1-1 0,0 1 0,0 0 0,1-1 0,-1 1 0,0 0 0,-1 1 0,1-1 0,0 0 0,0 0 0,1 5 0,-3-6 0,1 0 0,-1-1 0,0 1 0,0 0 0,0 0 0,0 0 0,0 0 0,0 0 0,0 0 0,0 0 0,0 0 0,-1-1 0,1 1 0,0 0 0,0 0 0,-1 0 0,0 1 0,0 0 0,-1 0 0,1 0 0,-1 0 0,0-1 0,0 1 0,1 0 0,-1-1 0,0 0 0,-3 2 0,-13 7 0,-1-1 0,0-1 0,0-1 0,-1-1 0,-23 5 0,-103 12 0,-2-12 0,130-10 0,-1-2 0,1 0 0,0-1 0,0-1 0,-35-11 0,24 1-1365,10 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8.462"/>
    </inkml:context>
    <inkml:brush xml:id="br0">
      <inkml:brushProperty name="width" value="0.035" units="cm"/>
      <inkml:brushProperty name="height" value="0.035" units="cm"/>
      <inkml:brushProperty name="color" value="#E71224"/>
    </inkml:brush>
  </inkml:definitions>
  <inkml:trace contextRef="#ctx0" brushRef="#br0">81 1 24575,'3'0'0,"1"3"0,-1 4 0,0 3 0,0 3 0,-5 3 0,-4 3 0,-1 2 0,-2 3 0,0 0 0,-1 2 0,1 3 0,-1-2 0,-1-2 0,1-2 0,2-3 0,2-4-8191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6.521"/>
    </inkml:context>
    <inkml:brush xml:id="br0">
      <inkml:brushProperty name="width" value="0.035" units="cm"/>
      <inkml:brushProperty name="height" value="0.035" units="cm"/>
      <inkml:brushProperty name="color" value="#E71224"/>
    </inkml:brush>
  </inkml:definitions>
  <inkml:trace contextRef="#ctx0" brushRef="#br0">1 109 24575,'205'-52'0,"-202"51"0,1 0 0,-1 0 0,1 1 0,-1 0 0,1-1 0,4 2 0,-7-1 0,-1 0 0,0 0 0,1 0 0,-1 0 0,0 0 0,1 0 0,-1 0 0,0 0 0,1 1 0,-1-1 0,0 0 0,1 0 0,-1 0 0,0 1 0,0-1 0,1 0 0,-1 0 0,0 1 0,0-1 0,1 0 0,-1 0 0,0 1 0,0-1 0,0 0 0,1 1 0,-1 0 0,0 0 0,0 0 0,0 0 0,-1 0 0,1 0 0,0 0 0,0-1 0,0 1 0,-1 0 0,1 0 0,0 0 0,-1 0 0,1-1 0,-1 1 0,0 1 0,-15 23 0,3-6 0,1 1 0,-19 41 0,29-54 0,0-1 0,0 0 0,0 1 0,1-1 0,0 1 0,0-1 0,0 1 0,1 0 0,0-1 0,1 1 0,-1 0 0,1-1 0,0 1 0,1-1 0,2 8 0,-3-11 0,0 0 0,0 0 0,1-1 0,-1 1 0,1 0 0,0-1 0,0 1 0,0-1 0,0 0 0,0 1 0,0-1 0,0 0 0,1 0 0,-1-1 0,1 1 0,0 0 0,-1-1 0,1 1 0,3 0 0,-1-1 0,0 0 0,0 0 0,0 0 0,0-1 0,0 0 0,0 0 0,0 0 0,0-1 0,0 1 0,10-4 0,-3 1 0,1-2 0,-1 0 0,0 0 0,0-1 0,-1-1 0,0 0 0,0 0 0,12-12 0,-19 16 0,0-1 0,-1 0 0,1 0 0,-1 0 0,0 0 0,0 0 0,0-1 0,-1 1 0,1-1 0,-1 0 0,0 0 0,-1 0 0,1 0 0,-1 0 0,1-8 0,-2 8 0,0 0 0,0 1 0,-1-1 0,0 1 0,1-1 0,-2 1 0,1-1 0,0 1 0,-1 0 0,0 0 0,0 0 0,0 0 0,-1 0 0,1 0 0,-1 0 0,0 1 0,-6-7 0,-2 0 10,0 1 0,-1 0 0,0 1-1,0 0 1,-1 1 0,0 0 0,-24-8-1,-102-24-599,99 30-263,7 0-5973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7.408"/>
    </inkml:context>
    <inkml:brush xml:id="br0">
      <inkml:brushProperty name="width" value="0.035" units="cm"/>
      <inkml:brushProperty name="height" value="0.035" units="cm"/>
      <inkml:brushProperty name="color" value="#E71224"/>
    </inkml:brush>
  </inkml:definitions>
  <inkml:trace contextRef="#ctx0" brushRef="#br0">1756 204 24575,'2'-3'0,"0"1"0,-1-1 0,1 0 0,-1 1 0,0-1 0,1 0 0,-1 0 0,-1 0 0,1 0 0,0 0 0,-1 0 0,1-4 0,-1-37 0,0 40 0,-1 0 0,0 0 0,-1-1 0,1 1 0,-1 0 0,1 0 0,-1 0 0,0 0 0,-1 1 0,1-1 0,-1 1 0,1-1 0,-1 1 0,0 0 0,0 0 0,-1 0 0,1 0 0,0 1 0,-1-1 0,0 1 0,0 0 0,1 0 0,-6-2 0,-6-2 0,-1 1 0,0 0 0,0 1 0,-28-4 0,-21 1 0,-126 4 0,-66 22 0,171-11 0,-66 4-68,-454 46-512,580-55 580,-3 0 0,0 1 0,0 1 0,1 2 0,-37 12 0,62-18-3,0 1 0,0-1 1,0 0-1,0 1 0,1 0 0,-1 0 1,0 0-1,1 0 0,-4 3 1,5-4 6,1 0 0,-1 0 0,1 0 0,-1 0 1,1 0-1,0 0 0,-1 0 0,1 0 1,0 0-1,0 0 0,-1 0 0,1 0 0,0 0 1,0 0-1,0 1 0,1-1 0,-1 0 1,0 0-1,0 0 0,0 0 0,1 0 0,-1 0 1,1 0-1,-1 0 0,1 0 0,-1 0 1,1-1-1,-1 1 0,1 0 0,0 0 0,0 1 1,12 11 102,1 1 1,0-2 0,0 0 0,32 19-1,8 7-105,-32-19-2,0 0 0,-1 1 0,-1 2 0,0 0 0,-2 0 0,-1 2 0,23 42 0,-29-44 0,-1 0 0,0 1 0,-2 1 0,-1 0 0,-1 0 0,-1 0 0,-1 0 0,-1 1 0,-1 34 0,-4-15 0,-2-1 0,-15 74 0,-35 84 0,24-95 0,7-21 0,-2 2 0,-17 117 0,40-197 0,1 1 0,1 0 0,0 0 0,0 0 0,1 9 0,0-15 0,-1-1 0,0 1 0,1-1 0,-1 1 0,1-1 0,-1 1 0,1-1 0,0 0 0,-1 1 0,1-1 0,0 0 0,0 0 0,0 1 0,0-1 0,0 0 0,0 0 0,1 0 0,-1 0 0,0 0 0,0-1 0,1 1 0,-1 0 0,0 0 0,1-1 0,-1 1 0,1-1 0,-1 0 0,1 1 0,-1-1 0,1 0 0,-1 0 0,1 0 0,1 0 0,13-1 0,-1-1 0,0-1 0,0-1 0,0 0 0,-1-1 0,18-8 0,15-4 0,29-5 0,0 4 0,135-15 0,161 8 0,-368 25 0,697-7 0,-518 8 0,-171-1 0,-5 1 0,-1-1 0,1 0 0,-1-1 0,0 1 0,8-3 0,-13 3 0,0 0 0,0 0 0,0-1 0,0 1 0,0-1 0,0 1 0,-1-1 0,1 1 0,0-1 0,0 1 0,0-1 0,-1 0 0,1 1 0,0-1 0,-1 0 0,1 0 0,0 0 0,-1 1 0,1-1 0,-1 0 0,1 0 0,-1 0 0,0 0 0,1 0 0,-1 0 0,0 0 0,0 0 0,0 0 0,0 0 0,0 0 0,0 0 0,0 0 0,0 0 0,0 0 0,0 0 0,0 0 0,-1-2 0,-3-9 0,2-1 0,-1 1 0,2-1 0,-1 1 0,2-1 0,0 0 0,0 0 0,1 1 0,1-1 0,0 1 0,1-1 0,4-12 0,16-30 0,3 2 0,39-61 0,-34 62 0,-2-1 0,24-61 0,-46 95 0,-1 0 0,-1 0 0,0-1 0,-2 0 0,0 1 0,-1-1 0,-1 0 0,-1-1 0,-1 1 0,-4-27 0,-1 21 0,-1-1 0,-1 2 0,-1-1 0,-2 1 0,0 0 0,-2 1 0,-29-43 0,6 19 0,-2 2 0,-66-63 0,101 107 0,-23-24 0,-37-27 0,55 47 0,0 1 0,0 0 0,0 0 0,0 1 0,-1 0 0,0 0 0,0 1 0,0 0 0,0 1 0,-13-2 0,14 4-170,0 0-1,0 1 0,0 1 1,0-1-1,0 1 0,0 0 1,-13 6-1,1 0-6655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8.215"/>
    </inkml:context>
    <inkml:brush xml:id="br0">
      <inkml:brushProperty name="width" value="0.035" units="cm"/>
      <inkml:brushProperty name="height" value="0.035" units="cm"/>
      <inkml:brushProperty name="color" value="#E71224"/>
    </inkml:brush>
  </inkml:definitions>
  <inkml:trace contextRef="#ctx0" brushRef="#br0">414 87 24575,'6'-19'0,"-5"17"0,0 1 0,-1 0 0,1-1 0,0 1 0,-1 0 0,1-1 0,-1 1 0,0-1 0,1 1 0,-1-1 0,0 1 0,0-1 0,0 0 0,0 1 0,0-1 0,-1-2 0,0 2 0,0-1 0,0 1 0,-1 0 0,1-1 0,-1 1 0,1 0 0,-1 0 0,0 0 0,0 0 0,0 0 0,0 1 0,0-1 0,-1 1 0,1-1 0,0 1 0,-1 0 0,1 0 0,-1 0 0,1 0 0,-1 0 0,0 1 0,1-1 0,-1 1 0,0-1 0,-3 1 0,-8-1 0,0 1 0,0 0 0,-22 3 0,6 1 0,0 2 0,-32 11 0,48-13 0,1 1 0,1 0 0,-1 1 0,1 0 0,0 1 0,-22 17 0,32-22 0,0 0 0,-1 0 0,1 0 0,0 1 0,0-1 0,0 1 0,1-1 0,-1 1 0,1 0 0,-1-1 0,1 1 0,0 0 0,-1 5 0,2-6 0,-1 0 0,1 0 0,0 0 0,1 0 0,-1 0 0,0 0 0,1 0 0,-1 0 0,1 0 0,-1-1 0,1 1 0,0 0 0,0 0 0,0 0 0,0-1 0,0 1 0,0-1 0,0 1 0,0 0 0,1-1 0,-1 0 0,3 2 0,15 12 0,2-2 0,0 0 0,0-1 0,45 17 0,-12-4 0,-40-19 0,10 5 0,35 23 0,-54-31 0,0 1 0,0 0 0,0 0 0,0 0 0,-1 1 0,1-1 0,-1 1 0,0 0 0,-1 1 0,1-1 0,-1 0 0,3 8 0,-5-10 0,0 0 0,-1-1 0,1 1 0,-1 0 0,0 0 0,0 0 0,0-1 0,0 1 0,-1 0 0,1 0 0,-1-1 0,1 1 0,-1 0 0,0-1 0,0 1 0,0 0 0,-1-1 0,1 1 0,-1-1 0,1 0 0,-1 0 0,0 1 0,1-1 0,-1 0 0,0 0 0,-5 2 0,-2 3 0,0 0 0,0-1 0,-1 0 0,0-1 0,-14 6 0,3-3 0,-1-1 0,0-1 0,-1 0 0,-23 1 0,31-5 0,0-1 0,0 0 0,0-1 0,0-1 0,0 0 0,0-1 0,-16-5 0,28 6 12,0 0 0,0 0 0,0 0 0,0 0 0,1-1-1,-1 1 1,1-1 0,-1 1 0,-3-5 0,5 5-80,0 0 1,0 0 0,1 0-1,-1 0 1,0 0-1,0 0 1,1-1-1,-1 1 1,1 0-1,-1-1 1,1 1-1,0 0 1,-1-1 0,1 1-1,0 0 1,0-1-1,0 1 1,0 0-1,0-1 1,0 1-1,1-3 1,6-14-6759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8.581"/>
    </inkml:context>
    <inkml:brush xml:id="br0">
      <inkml:brushProperty name="width" value="0.035" units="cm"/>
      <inkml:brushProperty name="height" value="0.035" units="cm"/>
      <inkml:brushProperty name="color" value="#E71224"/>
    </inkml:brush>
  </inkml:definitions>
  <inkml:trace contextRef="#ctx0" brushRef="#br0">1 88 24575,'26'-7'0,"0"2"0,36-4 0,-35 6 0,48-13 0,-134 73 0,53-49 0,0 0 0,0 0 0,1 0 0,0 1 0,1-1 0,0 1 0,0 0 0,1 1 0,0-1 0,0 1 0,-1 17 0,3-22 0,1 0 0,-1 0 0,1 0 0,1 0 0,-1 0 0,1 0 0,0 0 0,0 0 0,0 0 0,1 0 0,0 0 0,0-1 0,0 1 0,0 0 0,1-1 0,0 0 0,0 0 0,0 0 0,0 0 0,1 0 0,-1 0 0,1-1 0,0 0 0,6 4 0,-1-2 0,-1-1 0,1 0 0,0-1 0,1 0 0,-1 0 0,0-1 0,1 0 0,0-1 0,-1 0 0,1-1 0,0 1 0,-1-2 0,1 0 0,-1 0 0,1 0 0,15-6 0,-11 3 0,0 0 0,0-2 0,-1 1 0,0-2 0,0 0 0,0 0 0,-1-1 0,0-1 0,-1 0 0,17-16 0,-24 21 0,0 0 0,-1-1 0,1 0 0,-1 1 0,0-1 0,0 0 0,0 0 0,-1-1 0,1 1 0,-1-1 0,-1 1 0,1-1 0,-1 1 0,0-1 0,0 0 0,0 0 0,-1 0 0,0 1 0,0-1 0,-1 0 0,0 0 0,0 0 0,0 1 0,0-1 0,-1 1 0,0-1 0,0 1 0,-1-1 0,0 1 0,1 0 0,-2 0 0,1 0 0,0 1 0,-1-1 0,0 1 0,0 0 0,0 0 0,-7-4 0,-1-1 0,0 2 0,0 0 0,-1 0 0,0 1 0,0 1 0,-1 0 0,1 1 0,-1 0 0,0 1 0,-16-1 0,13 2 0,0 1 0,1 0 0,-1 2 0,0 0 0,1 1 0,-1 0 0,1 1 0,-22 8 0,33-10 11,1 1 0,-1 0 0,1 0 0,0 1 0,-1-1 0,1 1-1,0 0 1,1 0 0,-1 1 0,-4 3 0,8-6-47,-1 0 0,0 0-1,0 1 1,1-1 0,-1 0 0,0 0-1,1 0 1,0 1 0,-1-1 0,1 0 0,0 1-1,-1-1 1,1 0 0,0 1 0,0-1-1,0 0 1,0 1 0,0-1 0,1 0 0,-1 1-1,0-1 1,0 0 0,1 1 0,-1-1 0,1 0-1,0 0 1,-1 1 0,1-1 0,0 0-1,-1 0 1,1 0 0,0 0 0,0 0 0,0 0-1,0 0 1,0 0 0,0-1 0,0 1-1,0 0 1,2 0 0,15 11-6790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8.923"/>
    </inkml:context>
    <inkml:brush xml:id="br0">
      <inkml:brushProperty name="width" value="0.035" units="cm"/>
      <inkml:brushProperty name="height" value="0.035" units="cm"/>
      <inkml:brushProperty name="color" value="#E71224"/>
    </inkml:brush>
  </inkml:definitions>
  <inkml:trace contextRef="#ctx0" brushRef="#br0">8 39 24575,'-7'-39'0,"20"62"0,6 34-195,-3 0 0,-2 1 0,-3 0 0,-2 1 0,-2 0 0,-3 78 0,-4-103-6631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09.310"/>
    </inkml:context>
    <inkml:brush xml:id="br0">
      <inkml:brushProperty name="width" value="0.035" units="cm"/>
      <inkml:brushProperty name="height" value="0.035" units="cm"/>
      <inkml:brushProperty name="color" value="#E71224"/>
    </inkml:brush>
  </inkml:definitions>
  <inkml:trace contextRef="#ctx0" brushRef="#br0">47 610 24575,'3'0'0,"4"0"0,3-3 0,3 0 0,5-4 0,6 1 0,3-3 0,7 1 0,2-1 0,2 0 0,0 3 0,-2 2 0,-3 1 0,-4 2 0,-11 1 0,-11 0 0</inkml:trace>
  <inkml:trace contextRef="#ctx0" brushRef="#br0" timeOffset="1">13 358 24575,'-2'-6'0,"-1"0"0,1 0 0,1-1 0,-1 1 0,1-1 0,1 0 0,-1 1 0,1-1 0,0 0 0,0 1 0,1-1 0,0 0 0,3-12 0,0 5 0,1 0 0,0 0 0,1 1 0,1 0 0,9-16 0,-6 15 0,0 1 0,1-1 0,0 2 0,1-1 0,1 2 0,-1 0 0,25-16 0,-28 21 0,0 1 0,-1 0 0,2 0 0,-1 1 0,1 1 0,-1 0 0,1 0 0,0 0 0,0 1 0,0 1 0,0 0 0,1 0 0,-1 1 0,12 1 0,-16 1-57,0-1 0,-1 1 1,1 1-1,0-1 0,-1 1 0,0 0 0,1 0 0,-1 0 0,0 1 0,-1-1 1,1 1-1,-1 1 0,1-1 0,-1 1 0,0-1 0,-1 1 0,1 0 0,-1 1 0,0-1 1,-1 0-1,1 1 0,-1 0 0,3 10 0,2 11-6769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10.125"/>
    </inkml:context>
    <inkml:brush xml:id="br0">
      <inkml:brushProperty name="width" value="0.035" units="cm"/>
      <inkml:brushProperty name="height" value="0.035" units="cm"/>
      <inkml:brushProperty name="color" value="#E71224"/>
    </inkml:brush>
  </inkml:definitions>
  <inkml:trace contextRef="#ctx0" brushRef="#br0">2342 204 24575,'1'0'0,"-1"0"0,1 0 0,-1 0 0,1 0 0,-1 0 0,1 0 0,-1 0 0,1-1 0,-1 1 0,1 0 0,-1 0 0,1 0 0,-1-1 0,1 1 0,-1 0 0,0 0 0,1-1 0,-1 1 0,1-1 0,-1 1 0,0 0 0,1-1 0,-1 1 0,0-1 0,1 1 0,-1 0 0,0-1 0,0 1 0,0-1 0,1 1 0,-1-1 0,0 1 0,0-1 0,0 1 0,0-1 0,0 1 0,0-1 0,0 1 0,0-1 0,0 0 0,0 1 0,0-1 0,0 1 0,0-1 0,-1 1 0,1-1 0,0 1 0,-1-1 0,1-1 0,-1 0 0,0 0 0,0 0 0,0 0 0,0 0 0,0 0 0,0 0 0,0 0 0,-1 1 0,1-1 0,-3-1 0,-10-5 0,-1 1 0,0 1 0,0 0 0,-1 1 0,1 0 0,-1 2 0,-19-3 0,21 3 0,-126-17 0,-169-3 0,184 16 0,-203-15-303,-464-17-139,772 39 442,-20-1 0,0 1 0,0 3 0,-77 14 0,112-16-1,1 0 0,-1 0 0,1 1 0,-1-1 1,1 1-1,0 0 0,0 1 0,0-1 0,0 1 0,0 0 0,-6 5 0,9-6 6,0 0 0,0-1-1,0 1 1,0 0-1,0 0 1,1 0 0,-1 0-1,0-1 1,1 1 0,0 0-1,-1 0 1,1 0 0,0 0-1,0 0 1,0 0 0,0 0-1,0 0 1,1 0 0,-1 0-1,0 0 1,1 0 0,0 0-1,-1 0 1,1 0 0,0-1-1,0 1 1,0 0 0,2 2-1,14 21 223,2 0-1,34 36 0,-33-40-240,-1 1-1,-1 0 1,21 36-1,-32-42 15,1 0 0,-2 1 0,0 0 0,-1 0 0,-1 0 0,-1 1 0,0-1 0,-1 1 0,-1 0 0,-1 0 0,0 0 0,-1-1 0,-7 34 0,-7 11 0,-2-1 0,-38 90 0,40-110 0,-41 101 0,-100 290 0,134-358 0,3 2 0,4 0 0,-10 146 0,24-209 0,1 1 0,0 0 0,1 0 0,1-1 0,4 23 0,-4-32 0,-1 1 0,1-1 0,0 0 0,0 0 0,1 1 0,-1-1 0,1-1 0,0 1 0,0 0 0,0-1 0,0 1 0,0-1 0,1 0 0,0 0 0,-1 0 0,1-1 0,0 1 0,1-1 0,-1 0 0,5 1 0,9 3 0,1 0 0,0-2 0,0 0 0,26 1 0,82-2 0,-88-3 0,524-14-240,1-24-192,-68 4 238,425-2 194,-911 36 0,3 0 0,1 0 0,-1-1 0,1-1 0,-1 0 0,19-6 0,-31 8 5,0 0 0,0 0 1,0 0-1,-1 0 0,1 0 0,0-1 0,0 1 0,-1 0 0,1-1 1,0 1-1,-1 0 0,1-1 0,0 1 0,-1-1 0,1 1 1,-1-1-1,1 1 0,-1-1 0,1 0 0,-1 1 0,1-1 0,-1 0 1,1 1-1,-1-1 0,0 0 0,1 1 0,-1-1 0,0 0 1,0 0-1,0 1 0,0-1 0,1 0 0,-1 0 0,0 0 0,0 1 1,0-1-1,-1 0 0,1 0 0,0 1 0,0-1 0,0 0 1,0 0-1,-1 1 0,1-1 0,0 0 0,-1 0 0,1 1 1,-1-2-1,-3-2 73,0-1 0,0 1 0,0 0 0,0 1 1,-8-6-1,-109-72 78,69 48-162,-97-80 0,126 91 6,1-1 0,0 0 0,2-2 0,0 0 0,2-1 0,-21-41 0,31 50 0,0-1 0,2 0 0,0 0 0,1 0 0,0-1 0,2 0 0,0 0 0,1 0 0,1 0 0,1 0 0,0 0 0,4-20 0,2 8 0,2 1 0,0-1 0,2 2 0,2-1 0,0 1 0,2 1 0,1 1 0,1 0 0,28-35 0,23-20 0,112-106 0,-87 96 0,-83 83 0,-1-1 0,1 1 0,-1-2 0,-1 1 0,11-21 0,-17 29 0,0 0 0,0 0 0,0 0 0,0 0 0,-1-1 0,1 1 0,-1 0 0,1-1 0,-1 1 0,0 0 0,0-1 0,0 1 0,0 0 0,0-1 0,-1 1 0,1 0 0,-1-1 0,1 1 0,-1 0 0,0 0 0,0 0 0,0-1 0,0 1 0,0 0 0,-1 0 0,1 1 0,-1-1 0,1 0 0,-1 0 0,1 1 0,-1-1 0,0 1 0,0-1 0,0 1 0,0 0 0,0 0 0,0 0 0,-4-2 0,-13-5 0,0 1 0,0 1 0,-1 1 0,-36-6 0,-86-1 0,88 9 0,-128-10-1365,99 6-5461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10.563"/>
    </inkml:context>
    <inkml:brush xml:id="br0">
      <inkml:brushProperty name="width" value="0.035" units="cm"/>
      <inkml:brushProperty name="height" value="0.035" units="cm"/>
      <inkml:brushProperty name="color" value="#E71224"/>
    </inkml:brush>
  </inkml:definitions>
  <inkml:trace contextRef="#ctx0" brushRef="#br0">1 8 24575,'3'-3'0,"3"0"0,4 2 0,4 5 0,1 7 0,-1 7 0,-1 10 0,1 11 0,1 13 0,0 13 0,-2 11 0,0 11 0,-3 8 0,-3 7 0,-2 4 0,-3-17-8191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0.216"/>
    </inkml:context>
    <inkml:brush xml:id="br0">
      <inkml:brushProperty name="width" value="0.035" units="cm"/>
      <inkml:brushProperty name="height" value="0.035" units="cm"/>
      <inkml:brushProperty name="color" value="#E71224"/>
    </inkml:brush>
  </inkml:definitions>
  <inkml:trace contextRef="#ctx0" brushRef="#br0">5604 2239 24575,'11'-193'0,"-5"90"0,-7-136 0,-26-104 0,26 341 0,-95-751 0,91 723 0,-21-103 0,21 111 0,-2 0 0,0 0 0,-21-37 0,27 56 0,-1 1 0,0-1 0,0 1 0,0 0 0,0-1 0,-1 1 0,1 0 0,-1 1 0,1-1 0,-1 0 0,1 1 0,-1-1 0,0 1 0,0 0 0,0 0 0,0 0 0,0 0 0,0 1 0,-5-1 0,-7-1 0,0 2 0,-28 1 0,13 1 0,-1288-23-1531,-816-92-2849,1568 81 4510,445 25-709,-802-59 1450,883 62-580,15 2 711,-1 0-1,1-2 0,-46-13 1,71 17-985,-1 0 0,1 0 0,-1-1 0,1 1 0,-1 0 0,1 0 0,-1 0 0,1 0 0,-1-1 0,1 1 0,-1 0 0,1 0 0,0-1 1,-1 1-1,1 0 0,-1-1 0,1 1 0,0 0 0,-1-1 0,1 1 0,0-1 0,-1 1 0,1 0 0,0-1 0,0 1 0,-1-2 0,12-3 363,21 1-28,25 4-1717,-40 1-5461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0.821"/>
    </inkml:context>
    <inkml:brush xml:id="br0">
      <inkml:brushProperty name="width" value="0.035" units="cm"/>
      <inkml:brushProperty name="height" value="0.035" units="cm"/>
      <inkml:brushProperty name="color" value="#E71224"/>
    </inkml:brush>
  </inkml:definitions>
  <inkml:trace contextRef="#ctx0" brushRef="#br0">311 2152 24575,'-14'-38'0,"-5"-88"0,-100-596 0,7-104 0,93 472 0,18 335 0,2 14 0,-1 1 0,0 0 0,0-1 0,-1 1 0,1 0 0,-1 0 0,0-1 0,0 1 0,0 0 0,0 0 0,-1 0 0,-4-7 0,-1 6-1365,1 6-5461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8.830"/>
    </inkml:context>
    <inkml:brush xml:id="br0">
      <inkml:brushProperty name="width" value="0.035" units="cm"/>
      <inkml:brushProperty name="height" value="0.035" units="cm"/>
      <inkml:brushProperty name="color" value="#E71224"/>
    </inkml:brush>
  </inkml:definitions>
  <inkml:trace contextRef="#ctx0" brushRef="#br0">86 35 24575,'1'0'0,"0"0"0,1 1 0,-1-1 0,0 1 0,0-1 0,0 1 0,0 0 0,0-1 0,0 1 0,0 0 0,0 0 0,0 0 0,0 0 0,0 0 0,-1 0 0,1 0 0,0 0 0,-1 0 0,1 0 0,-1 0 0,2 2 0,7 26 0,-9-27 0,0 1 0,0-1 0,-1 1 0,1-1 0,0 1 0,-1-1 0,0 1 0,1-1 0,-1 1 0,0-1 0,0 0 0,-1 0 0,1 1 0,0-1 0,-1 0 0,1 0 0,-1 0 0,0 0 0,1-1 0,-1 1 0,0 0 0,0-1 0,-4 3 0,3-2 0,0 0 0,0-1 0,0 1 0,0-1 0,0 1 0,0-1 0,-1 0 0,1 0 0,0 0 0,-1-1 0,1 1 0,0-1 0,-1 0 0,1 0 0,-1 0 0,-6-1 0,9 0 0,-1 1 0,1-1 0,0 1 0,0-1 0,-1 1 0,1-1 0,0 0 0,0 0 0,0 0 0,0 0 0,0 0 0,0 0 0,0 0 0,0 0 0,0 0 0,0 0 0,0 0 0,1 0 0,-1-1 0,1 1 0,-1 0 0,1-1 0,-1 1 0,1 0 0,0-1 0,-1 1 0,1-1 0,0 1 0,0 0 0,0-1 0,0 1 0,0-1 0,1 1 0,-1 0 0,0-1 0,1 1 0,-1 0 0,1-3 0,1 0 0,0-1 0,0 0 0,0 1 0,0-1 0,1 1 0,0 0 0,-1 0 0,2 0 0,5-6 0,0 2 24,0 1 0,1 0 0,0 1 0,14-7 0,-19 10-138,0 1 0,0 0-1,0 1 1,0-1 0,0 1 0,0 0-1,0 0 1,1 0 0,-1 1 0,0 0-1,0 0 1,6 1 0,0 2-6712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1.386"/>
    </inkml:context>
    <inkml:brush xml:id="br0">
      <inkml:brushProperty name="width" value="0.035" units="cm"/>
      <inkml:brushProperty name="height" value="0.035" units="cm"/>
      <inkml:brushProperty name="color" value="#E71224"/>
    </inkml:brush>
  </inkml:definitions>
  <inkml:trace contextRef="#ctx0" brushRef="#br0">1 83 24575,'3'-5'0,"1"-6"0,2-6 0,4-3 0,2 2 0,0 7 0,3 11 0,2 11 0,1 12 0,3 11 0,4 8 0,3 9 0,3 4 0,1 4 0,2 1 0,0-2 0,-5-10-8191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1.932"/>
    </inkml:context>
    <inkml:brush xml:id="br0">
      <inkml:brushProperty name="width" value="0.035" units="cm"/>
      <inkml:brushProperty name="height" value="0.035" units="cm"/>
      <inkml:brushProperty name="color" value="#E71224"/>
    </inkml:brush>
  </inkml:definitions>
  <inkml:trace contextRef="#ctx0" brushRef="#br0">328 1 24575,'-2'0'0,"-5"0"0,-3 0 0,-3 3 0,-2 6 0,-2 8 0,-3 6 0,-4 6 0,-2 6 0,0 3 0,-3 3 0,-2 4 0,2-1 0,-1-1 0,3-3 0,6-9-8191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3.091"/>
    </inkml:context>
    <inkml:brush xml:id="br0">
      <inkml:brushProperty name="width" value="0.035" units="cm"/>
      <inkml:brushProperty name="height" value="0.035" units="cm"/>
      <inkml:brushProperty name="color" value="#E71224"/>
    </inkml:brush>
  </inkml:definitions>
  <inkml:trace contextRef="#ctx0" brushRef="#br0">3 114 24575,'-1'-26'0,"1"18"0,-1 1 0,1-1 0,0 0 0,0 0 0,1 1 0,0-1 0,1 0 0,3-12 0,-4 20 0,-1-1 0,0 1 0,0 0 0,0 0 0,0-1 0,0 1 0,0 0 0,0 0 0,0-1 0,0 1 0,0 0 0,1 0 0,-1 0 0,0-1 0,0 1 0,0 0 0,0 0 0,1 0 0,-1 0 0,0-1 0,0 1 0,0 0 0,1 0 0,-1 0 0,0 0 0,0 0 0,1 0 0,-1 0 0,0-1 0,0 1 0,1 0 0,-1 0 0,0 0 0,0 0 0,1 0 0,-1 0 0,0 0 0,0 1 0,1-1 0,-1 0 0,0 0 0,0 0 0,1 0 0,-1 0 0,0 0 0,0 0 0,0 0 0,1 1 0,-1-1 0,0 0 0,0 0 0,0 0 0,1 0 0,-1 1 0,0-1 0,0 0 0,0 0 0,0 0 0,0 1 0,1-1 0,6 18 0,2 22 0,-3 2 0,-1-1 0,-1 84 0,-4-78 0,-18 1163-1365,13-1136-5461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3.458"/>
    </inkml:context>
    <inkml:brush xml:id="br0">
      <inkml:brushProperty name="width" value="0.035" units="cm"/>
      <inkml:brushProperty name="height" value="0.035" units="cm"/>
      <inkml:brushProperty name="color" value="#E71224"/>
    </inkml:brush>
  </inkml:definitions>
  <inkml:trace contextRef="#ctx0" brushRef="#br0">1 19 24575,'0'-1'0,"0"1"0,0-1 0,0 1 0,0-1 0,1 1 0,-1-1 0,0 1 0,0-1 0,1 1 0,-1 0 0,0-1 0,0 1 0,1-1 0,-1 1 0,1 0 0,-1-1 0,0 1 0,1 0 0,-1 0 0,1-1 0,-1 1 0,1 0 0,-1 0 0,1 0 0,-1-1 0,0 1 0,2 0 0,16-3 0,-15 3 0,255-6 0,-152 8 0,2279 47-8456,-1598-25 7920,1946 45-1084,-2563-64 4041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4.694"/>
    </inkml:context>
    <inkml:brush xml:id="br0">
      <inkml:brushProperty name="width" value="0.035" units="cm"/>
      <inkml:brushProperty name="height" value="0.035" units="cm"/>
      <inkml:brushProperty name="color" value="#E71224"/>
    </inkml:brush>
  </inkml:definitions>
  <inkml:trace contextRef="#ctx0" brushRef="#br0">1 0 24575,'100'5'0,"-20"0"0,780 9-3506,-432-10 2065,888 22-4375,3 18 3750,1315 109 1996,-164 74 859,-2203-201 909,-204-19-1394,118 7 3687,-169-17-1703,-20-2-1217,-24-7 238,31 12-1262,-396-101 1355,369 93-1402,27 7 0,15 6 0,-9-4 0,-1 1 0,0 0 0,1 0 0,-1 0 0,0 1 0,0 0 0,0-1 0,0 1 0,-1 0 0,1 1 0,-1-1 0,0 1 0,0-1 0,4 7 0,-4-4 0,0 1 0,-1-1 0,0 1 0,0 0 0,0 0 0,-1 0 0,0 0 0,0-1 0,-1 12 0,1 280 0,6 158 0,-4-407 0,1-17 0,-3-1 0,0 1 0,-6 46 0,5-75 0,-1 0 0,1 0 0,-1 0 0,0 0 0,0-1 0,0 1 0,-1 0 0,1 0 0,0-1 0,-1 1 0,0 0 0,0-1 0,0 0 0,0 1 0,0-1 0,0 0 0,0 0 0,-1 0 0,1 0 0,-1-1 0,1 1 0,-1-1 0,0 1 0,0-1 0,-4 1 0,-5 1 0,0-1 0,0 0 0,0-1 0,0-1 0,-15-1 0,-4 1 0,-400 13-212,-72 1-1554,-429-10-2294,-656 15 3011,1311-8-55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5.648"/>
    </inkml:context>
    <inkml:brush xml:id="br0">
      <inkml:brushProperty name="width" value="0.035" units="cm"/>
      <inkml:brushProperty name="height" value="0.035" units="cm"/>
      <inkml:brushProperty name="color" value="#E71224"/>
    </inkml:brush>
  </inkml:definitions>
  <inkml:trace contextRef="#ctx0" brushRef="#br0">502 66 24575,'1'-1'0,"-1"0"0,1 0 0,-1 0 0,0 1 0,1-1 0,-1 0 0,0 0 0,0 0 0,1 0 0,-1 0 0,0 0 0,0 0 0,0 1 0,0-1 0,0 0 0,0 0 0,0 0 0,-1 0 0,1 0 0,0 0 0,0 0 0,-1 1 0,1-1 0,0 0 0,-1 0 0,1 0 0,-1 1 0,1-1 0,-1 0 0,0 0 0,1 1 0,-1-1 0,0 1 0,1-1 0,-1 1 0,-1-2 0,-2-1 0,0 0 0,1 0 0,-1 0 0,0 1 0,0 0 0,-5-3 0,0 2 0,-1 1 0,0-1 0,1 1 0,-1 1 0,0 0 0,0 0 0,0 1 0,0 0 0,0 1 0,0 0 0,-16 4 0,12-1 0,0 1 0,0 0 0,1 1 0,0 0 0,0 1 0,1 1 0,-17 12 0,9-3 0,1 1 0,0 0 0,2 2 0,0 0 0,1 0 0,1 2 0,1 0 0,-18 39 0,25-46 0,1 0 0,0 1 0,2 0 0,-1 0 0,2 0 0,0 0 0,1 1 0,1 28 0,1-37 0,1 0 0,0 1 0,0-1 0,1 0 0,0 0 0,1 1 0,0-2 0,0 1 0,1 0 0,-1-1 0,2 1 0,-1-1 0,1 0 0,0-1 0,1 1 0,-1-1 0,1 0 0,12 9 0,-8-8 9,1-1-1,-1 0 1,1 0-1,1-2 1,-1 1 0,1-1-1,-1-1 1,1 0-1,0-1 1,0 0-1,0 0 1,1-2-1,20 0 1,-6-2-306,0-1 0,1-2 0,-2 0 0,53-19 0,-32 6-6529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6.624"/>
    </inkml:context>
    <inkml:brush xml:id="br0">
      <inkml:brushProperty name="width" value="0.035" units="cm"/>
      <inkml:brushProperty name="height" value="0.035" units="cm"/>
      <inkml:brushProperty name="color" value="#E71224"/>
    </inkml:brush>
  </inkml:definitions>
  <inkml:trace contextRef="#ctx0" brushRef="#br0">102 91 24575,'-3'0'0,"0"1"0,0 0 0,0-1 0,0 1 0,0 1 0,0-1 0,0 0 0,1 1 0,-1-1 0,0 1 0,1 0 0,-1 0 0,1 0 0,0 0 0,0 0 0,0 1 0,0-1 0,-2 4 0,-3 3 0,1 1 0,0 0 0,-8 17 0,11-18 0,0 1 0,0-1 0,0 1 0,1 0 0,1-1 0,0 1 0,0 0 0,1 0 0,0 0 0,0 0 0,1 0 0,1 0 0,2 10 0,-3-16 0,0 0 0,1-1 0,-1 1 0,1 0 0,-1-1 0,1 1 0,0-1 0,1 0 0,-1 1 0,0-1 0,1 0 0,0-1 0,0 1 0,0 0 0,0-1 0,0 0 0,0 1 0,1-1 0,-1 0 0,1-1 0,-1 1 0,1-1 0,0 0 0,0 1 0,-1-2 0,1 1 0,0 0 0,0-1 0,0 0 0,0 1 0,0-2 0,0 1 0,0 0 0,0-1 0,4-1 0,-1 0 0,0 0 0,1 0 0,-1-1 0,0 0 0,-1 0 0,1 0 0,0-1 0,-1 0 0,0-1 0,0 1 0,0-1 0,-1 0 0,0-1 0,1 0 0,5-8 0,-9 10 0,1 1 0,-1-1 0,1 0 0,-1 0 0,0 0 0,-1-1 0,1 1 0,-1 0 0,0-1 0,0 1 0,0-1 0,-1 1 0,1-1 0,-1 0 0,0 1 0,0-1 0,-1 1 0,1-1 0,-1 1 0,0-1 0,-1 1 0,1-1 0,-1 1 0,1 0 0,-1 0 0,-3-5 0,-3 0 0,1 0 0,-1 1 0,-1 0 0,0 0 0,0 1 0,0 0 0,-1 0 0,0 1 0,0 0 0,-1 1 0,0 1 0,-20-7 0,99 10 0,-52 1 0,-1-1 0,0-1 0,0-1 0,0 0 0,0 0 0,0-2 0,-1 0 0,23-10 0,-35 14 0,0 0 0,0 0 0,0 0 0,0 0 0,0 1 0,1-1 0,-1 1 0,0 0 0,0-1 0,1 1 0,-1 0 0,0 0 0,0 1 0,1-1 0,-1 0 0,0 1 0,0 0 0,0-1 0,4 2 0,-3 0 0,0 0 0,-1 0 0,1 1 0,0-1 0,-1 0 0,0 1 0,1-1 0,-1 1 0,0 0 0,0 0 0,2 5 0,2 7 0,0 0 0,-1 0 0,0 1 0,2 21 0,-6-33 0,3 13 0,6 44 0,-9-56 0,-1 0 0,0 0 0,0 0 0,0 0 0,-1 0 0,1 0 0,-1 0 0,0 0 0,-3 7 0,4-12 0,0 0 0,0-1 0,0 1 0,0 0 0,0 0 0,0 0 0,0 0 0,0 0 0,0 0 0,0 0 0,0 0 0,0 0 0,0 0 0,0 0 0,0 0 0,0-1 0,0 1 0,-1 0 0,1 0 0,0 0 0,0 0 0,0 0 0,0 0 0,0 0 0,0 0 0,0 0 0,0 0 0,0 0 0,0 0 0,0 0 0,0 0 0,-1 0 0,1 0 0,0 0 0,0 0 0,0 0 0,0 0 0,0 0 0,0 0 0,0 0 0,0 0 0,0 0 0,0 0 0,0 0 0,-1 0 0,1 0 0,0 0 0,0 0 0,0 0 0,0 0 0,0 0 0,0 0 0,0 0 0,0 0 0,0 1 0,0-1 0,0 0 0,0 0 0,0 0 0,0 0 0,0 0 0,0 0 0,0 0 0,-1 0 0,1 0 0,0 0 0,0 0 0,0 0 0,0 1 0,-3-13 0,0-13 0,4 12 0,0-1 0,1 2 0,1-1 0,0 0 0,0 0 0,2 1 0,-1 0 0,10-16 0,-4 8 0,2 0 0,1 1 0,0 1 0,16-17 0,-26 32 0,0-1 0,0 1 0,0 0 0,1 1 0,-1-1 0,1 1 0,-1-1 0,1 1 0,0 0 0,0 1 0,5-3 0,-8 4 0,1 0 0,-1 0 0,1 0 0,0 0 0,-1 0 0,1 0 0,-1 0 0,1 0 0,-1 1 0,1-1 0,-1 0 0,1 1 0,-1 0 0,1-1 0,-1 1 0,0 0 0,1 0 0,-1-1 0,0 1 0,0 0 0,1 0 0,-1 1 0,0-1 0,0 0 0,0 0 0,0 0 0,-1 1 0,1-1 0,0 0 0,0 1 0,-1-1 0,2 4 0,1 4 0,0 1 0,-1-1 0,0 1 0,0 0 0,-1 0 0,0-1 0,-2 20 0,1-16 0,0 0 0,1-1 0,4 22 0,-5-34 0,0 0 0,0 1 0,0-1 0,0 0 0,0 1 0,0-1 0,1 0 0,-1 1 0,0-1 0,0 0 0,0 0 0,0 1 0,0-1 0,1 0 0,-1 0 0,0 1 0,0-1 0,0 0 0,1 0 0,-1 1 0,0-1 0,0 0 0,1 0 0,-1 0 0,0 0 0,1 1 0,-1-1 0,0 0 0,0 0 0,1 0 0,-1 0 0,0 0 0,1 0 0,-1 0 0,0 0 0,1 0 0,12-8 0,12-22 0,-22 26 0,19-24 0,46-56 0,-58 74 0,0-1 0,1 1 0,1 1 0,-1 0 0,15-8 0,-24 16 0,0-1 0,1 1 0,-1 0 0,0 0 0,1 0 0,-1 1 0,1-1 0,-1 0 0,1 1 0,-1 0 0,1-1 0,-1 1 0,1 0 0,0 0 0,-1 1 0,1-1 0,-1 0 0,4 2 0,-4-1 0,0 0 0,0 0 0,0 1 0,0-1 0,0 0 0,-1 1 0,1-1 0,0 1 0,-1 0 0,0 0 0,1-1 0,-1 1 0,0 0 0,0 0 0,0 0 0,0 0 0,0 0 0,0 0 0,-1 1 0,1-1 0,0 3 0,2 25-8,0 0 1,-2 0-1,-4 56 0,0-21-1326,3-38-5492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7.060"/>
    </inkml:context>
    <inkml:brush xml:id="br0">
      <inkml:brushProperty name="width" value="0.035" units="cm"/>
      <inkml:brushProperty name="height" value="0.035" units="cm"/>
      <inkml:brushProperty name="color" value="#E71224"/>
    </inkml:brush>
  </inkml:definitions>
  <inkml:trace contextRef="#ctx0" brushRef="#br0">0 270 24575,'7'-21'0,"-4"10"0,0 1 0,1-1 0,0 1 0,1-1 0,0 1 0,9-12 0,-14 22 0,0-1 0,1 1 0,-1 0 0,0-1 0,1 1 0,-1 0 0,0-1 0,0 1 0,1 0 0,-1 0 0,1-1 0,-1 1 0,0 0 0,1 0 0,-1 0 0,0-1 0,1 1 0,-1 0 0,1 0 0,-1 0 0,1 0 0,-1 0 0,0 0 0,1 0 0,-1 0 0,1 0 0,-1 0 0,1 0 0,-1 0 0,1 0 0,8 12 0,-1 21 0,-8-33 0,7 57 0,1 85 0,-5-39 0,1-44 0,1-5 0,-5 86 0,-2-132 0,-2-13 0,-3-14 0,-1-28 0,1 0 0,3 0 0,2-84 0,2 80 0,0 38 0,3-158 0,-1 141 0,2 0 0,1 1 0,14-49 0,-17 73 0,-1 1 0,1-1 0,0 1 0,0 0 0,1-1 0,-1 1 0,1 0 0,0 0 0,0 1 0,0-1 0,0 1 0,1-1 0,5-3 0,-6 5 0,-1 1 0,0 0 0,1 0 0,-1 0 0,1 1 0,0-1 0,-1 0 0,1 1 0,-1 0 0,1-1 0,0 1 0,-1 0 0,1 1 0,0-1 0,-1 0 0,1 1 0,-1-1 0,1 1 0,-1 0 0,1 0 0,-1 0 0,1 0 0,-1 0 0,0 1 0,4 2 0,1 1 0,0 1 0,0-1 0,-1 1 0,0 0 0,0 1 0,-1-1 0,0 1 0,0 0 0,-1 1 0,1-1 0,-2 1 0,1 0 0,-1 0 0,0 0 0,-1 0 0,0 1 0,2 12 0,-3-13 0,0 0 0,-1 0 0,0 1 0,-1-1 0,1 0 0,-1 0 0,-1 0 0,0 0 0,0 0 0,0 0 0,-1 0 0,-1-1 0,1 0 0,-1 1 0,0-1 0,0 0 0,-1-1 0,-8 10 0,2-6-227,-1 0-1,-1 0 1,1-1-1,-1-1 1,-27 13-1,8-6-6598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7.810"/>
    </inkml:context>
    <inkml:brush xml:id="br0">
      <inkml:brushProperty name="width" value="0.035" units="cm"/>
      <inkml:brushProperty name="height" value="0.035" units="cm"/>
      <inkml:brushProperty name="color" value="#E71224"/>
    </inkml:brush>
  </inkml:definitions>
  <inkml:trace contextRef="#ctx0" brushRef="#br0">170 140 24575,'0'-10'0,"0"0"0,-1 1 0,0-1 0,0 1 0,-5-15 0,6 22 0,-1 1 0,1-1 0,-1 1 0,0-1 0,1 1 0,-1 0 0,0-1 0,0 1 0,0 0 0,0-1 0,0 1 0,0 0 0,0 0 0,-1 0 0,1 0 0,0 0 0,-1 0 0,1 0 0,0 1 0,-1-1 0,1 0 0,-1 1 0,1-1 0,-1 1 0,1 0 0,-1-1 0,0 1 0,1 0 0,-1 0 0,1 0 0,-1 0 0,0 0 0,1 0 0,-1 1 0,1-1 0,-1 0 0,0 1 0,1-1 0,0 1 0,-1 0 0,1 0 0,-2 0 0,-3 3 0,-1-1 0,2 1 0,-1 0 0,0 1 0,1-1 0,0 1 0,0 0 0,0 1 0,1-1 0,-1 1 0,1 0 0,1 0 0,-1 0 0,1 0 0,-4 11 0,2-3 0,1-1 0,0 2 0,0-1 0,1 0 0,1 1 0,0 22 0,2-32 0,0 0 0,0 1 0,1-1 0,0 1 0,0-1 0,1 0 0,-1 0 0,1 0 0,0 0 0,1 0 0,-1 0 0,1 0 0,0-1 0,0 0 0,0 1 0,1-1 0,0 0 0,5 5 0,-6-7 0,1 0 0,-1 0 0,0 0 0,1 0 0,-1 0 0,1 0 0,0-1 0,-1 0 0,1 0 0,0 0 0,0 0 0,0-1 0,0 1 0,0-1 0,0 0 0,-1 0 0,1-1 0,0 1 0,0-1 0,0 0 0,0 0 0,0 0 0,-1 0 0,1-1 0,6-3 0,-6 3 0,0 0 0,-1 0 0,0-1 0,1 1 0,-1-1 0,0 0 0,0 0 0,0 0 0,-1 0 0,1-1 0,-1 1 0,1-1 0,-1 1 0,0-1 0,1-5 0,-1 4 0,-1-1 0,1 0 0,-1 1 0,-1-1 0,1 0 0,-1 0 0,0 0 0,-1 0 0,-1-10 0,-1 2 0,-1 0 0,-1 0 0,0 1 0,-1-1 0,0 2 0,-1-1 0,0 1 0,-9-12 0,9 16 0,1 0 0,-1 1 0,-1 0 0,1 1 0,-1-1 0,-13-7 0,27 16 0,1 0 0,0 0 0,-1 0 0,1-1 0,12 1 0,48 2 0,-49-3 0,137 1 0,-135-3 0,-1-1 0,1-1 0,-1 0 0,0-2 0,34-11 0,-50 14 0,0 1 0,0-1 0,0 0 0,0 0 0,0 0 0,3-3 0,-5 5 0,-1-1 0,0 1 0,1 0 0,-1-1 0,0 1 0,1-1 0,-1 1 0,0 0 0,0-1 0,1 1 0,-1-1 0,0 1 0,0-1 0,0 1 0,0 0 0,0-1 0,0 1 0,0-1 0,0 1 0,0-1 0,0 0 0,0 0 0,0 1 0,-1-1 0,1 1 0,-1-1 0,1 0 0,-1 1 0,1 0 0,-1-1 0,1 1 0,-1-1 0,1 1 0,-1-1 0,0 1 0,1 0 0,-1 0 0,0-1 0,1 1 0,-1 0 0,-1 0 0,-10-3 0,0 0 0,-1 2 0,1-1 0,0 2 0,-1-1 0,1 2 0,-1 0 0,1 0 0,0 1 0,-24 7 0,33-8 0,1 0 0,0 0 0,0 0 0,0 0 0,0 0 0,-1 0 0,1 0 0,1 1 0,-1-1 0,0 1 0,0 0 0,1-1 0,-1 1 0,0 0 0,1 0 0,0 0 0,-1 0 0,1 0 0,0 0 0,0 1 0,1-1 0,-1 0 0,0 1 0,1-1 0,-1 0 0,1 1 0,0-1 0,-1 0 0,1 1 0,0-1 0,1 1 0,-1-1 0,0 0 0,1 1 0,-1-1 0,1 0 0,0 1 0,2 3 0,1 4 0,1 0 0,1 0 0,0 0 0,0-1 0,1 0 0,15 17 0,4-1 0,-2-1 0,23 29 0,-41-46 0,0 1 0,-1 0 0,0 0 0,-1 0 0,0 1 0,0-1 0,-1 1 0,5 16 0,-8-22 0,1 0 0,-1-1 0,0 1 0,0-1 0,0 1 0,0 0 0,0-1 0,0 1 0,-1-1 0,1 1 0,-1-1 0,0 1 0,0-1 0,0 1 0,0-1 0,0 0 0,0 1 0,-1-1 0,-2 3 0,1-1 0,-1-1 0,1-1 0,-1 1 0,1 0 0,-1-1 0,0 0 0,0 0 0,0 0 0,0 0 0,-7 1 0,-6 1 0,0-1 0,0 0 0,0-1 0,-32-2 0,16-2-1365,5-3-5461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8.137"/>
    </inkml:context>
    <inkml:brush xml:id="br0">
      <inkml:brushProperty name="width" value="0.035" units="cm"/>
      <inkml:brushProperty name="height" value="0.035" units="cm"/>
      <inkml:brushProperty name="color" value="#E71224"/>
    </inkml:brush>
  </inkml:definitions>
  <inkml:trace contextRef="#ctx0" brushRef="#br0">1 0 24575,'3'0'0,"1"3"0,2 1 0,1 2 0,-2 4 0,-1 2 0,-1 6 0,-1 1 0,1 5 0,1 0 0,0 1 0,1 4 0,1-2 0,-1 1 0,-2-1 0,0-3 0,-2-5-8191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9.719"/>
    </inkml:context>
    <inkml:brush xml:id="br0">
      <inkml:brushProperty name="width" value="0.035" units="cm"/>
      <inkml:brushProperty name="height" value="0.035" units="cm"/>
      <inkml:brushProperty name="color" value="#E71224"/>
    </inkml:brush>
  </inkml:definitions>
  <inkml:trace contextRef="#ctx0" brushRef="#br0">1 0 24575,'3'0'0,"3"0"0,4 0 0,4 0 0,1 0 0,1 0 0,5 0 0,-3 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8.480"/>
    </inkml:context>
    <inkml:brush xml:id="br0">
      <inkml:brushProperty name="width" value="0.035" units="cm"/>
      <inkml:brushProperty name="height" value="0.035" units="cm"/>
      <inkml:brushProperty name="color" value="#E71224"/>
    </inkml:brush>
  </inkml:definitions>
  <inkml:trace contextRef="#ctx0" brushRef="#br0">27 87 24575,'0'-6'0,"0"-7"0,-3-5 0,0-1 0,-4 1 0,1 8 0,0 7 0,5 8 0,4 6 0,3 1-8191</inkml:trace>
  <inkml:trace contextRef="#ctx0" brushRef="#br0" timeOffset="1">163 205 24575,'-3'0'0,"-1"3"0,0 4 0,-2 6 0,0 4 0,1 7 0,1 6 0,2 6 0,1 6 0,0 4 0,4 3 0,1-1 0,3-1 0,0-2 0,2-6 0,-1-9-8191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28.869"/>
    </inkml:context>
    <inkml:brush xml:id="br0">
      <inkml:brushProperty name="width" value="0.035" units="cm"/>
      <inkml:brushProperty name="height" value="0.035" units="cm"/>
      <inkml:brushProperty name="color" value="#E71224"/>
    </inkml:brush>
  </inkml:definitions>
  <inkml:trace contextRef="#ctx0" brushRef="#br0">0 255 24575,'0'-3'0,"1"1"0,-1-1 0,0 1 0,1-1 0,-1 1 0,1-1 0,0 1 0,0-1 0,0 1 0,0 0 0,0-1 0,0 1 0,1 0 0,-1 0 0,1 0 0,2-3 0,0 2 0,-1 0 0,1 0 0,0 0 0,1 0 0,-1 1 0,0 0 0,1 0 0,5-2 0,5 0 0,0 0 0,1 1 0,0 0 0,21 0 0,145 4 0,-125 2 0,1-3 0,-1-2 0,75-12 0,-124 12 0,-1 0 0,0 0 0,0-1 0,0 0 0,0 0 0,0 0 0,-1-1 0,11-8 0,-15 11 0,-1 0 0,0 0 0,1 0 0,-1-1 0,1 1 0,-1-1 0,0 1 0,0-1 0,0 1 0,0-1 0,0 1 0,0-1 0,-1 0 0,1 0 0,0 0 0,-1 1 0,0-1 0,1 0 0,-1 0 0,0 0 0,0 0 0,0 0 0,0 0 0,0 1 0,0-1 0,-1 0 0,1 0 0,0 0 0,-1 0 0,0 1 0,1-1 0,-1 0 0,0 0 0,0 1 0,0-1 0,0 1 0,0-1 0,-1 1 0,-1-3 0,-2-1 0,-1 0 0,0 0 0,0 0 0,0 0 0,-1 1 0,1 0 0,-1 1 0,0 0 0,0 0 0,0 0 0,-1 0 0,1 1 0,-1 1 0,-14-2 0,17 2 0,1 1 0,0-1 0,0 1 0,-1 0 0,1 1 0,0-1 0,0 1 0,-1 0 0,1 0 0,0 0 0,0 0 0,0 1 0,0-1 0,1 1 0,-1 0 0,0 1 0,1-1 0,-1 1 0,1-1 0,0 1 0,0 0 0,0 0 0,0 0 0,0 1 0,1-1 0,-1 1 0,1-1 0,-2 6 0,-1 5 0,1 0 0,1 0 0,0 0 0,1 0 0,1 0 0,0 1 0,1-1 0,0 0 0,4 24 0,-1-17 0,2 0 0,0 0 0,1 0 0,1-1 0,17 35 0,-19-45 17,0-1 0,1 0 1,0 0-1,1 0 0,0-1 0,11 11 0,-14-16-104,0 0-1,-1 0 1,1 0 0,1-1-1,-1 1 1,0-1 0,1 0-1,-1 0 1,1-1-1,-1 1 1,1-1 0,0 0-1,0 0 1,0-1 0,-1 1-1,8-1 1,15-4-6739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1.045"/>
    </inkml:context>
    <inkml:brush xml:id="br0">
      <inkml:brushProperty name="width" value="0.035" units="cm"/>
      <inkml:brushProperty name="height" value="0.035" units="cm"/>
      <inkml:brushProperty name="color" value="#E71224"/>
    </inkml:brush>
  </inkml:definitions>
  <inkml:trace contextRef="#ctx0" brushRef="#br0">1 2740 24575,'2'-12'0,"0"0"0,1 0 0,7-20 0,5-20 0,-3-12 0,6-98 0,-11-68 0,-4 88 0,-1 69 0,16-374 0,23 2 0,44-30 0,-45 270 0,-35 172 0,0-47 0,-2 29 0,-3 45 0,1 1 0,0 0 0,0 0 0,0 0 0,1-1 0,3-7 0,-5 14 0,-1-1 0,1 1 0,0-1 0,0 1 0,-1-1 0,1 1 0,0 0 0,0-1 0,0 1 0,0-1 0,-1 1 0,1 0 0,0-1 0,0 1 0,0-1 0,0 1 0,0 0 0,1-1 0,-1 1 0,0-1 0,0 1 0,0 0 0,0-1 0,1 1 0,-1-1 0,0 1 0,1 0 0,0 0 0,0 0 0,1 0 0,-1 0 0,0 0 0,0 0 0,1-1 0,-1 1 0,1 0 0,-1-1 0,0 1 0,3 0 0,6 1 0,0-1 0,19 1 0,-27-2 0,557-12-249,-2-44-60,-455 45 297,-32 3 12,21-1 0,-1-3 0,88-26 0,-172 37 28,-1-1 0,1 0-1,-1-1 1,1 1 0,5-5 0,-11 7-23,1-1 0,-1 1 0,0 0 1,1 0-1,-1-1 0,0 1 1,1 0-1,-1 0 0,0-1 1,0 1-1,1 0 0,-1-1 1,0 1-1,0 0 0,0-1 1,1 1-1,-1 0 0,0-1 1,0 1-1,0-1 0,0 1 1,0 0-1,0-1 0,0 1 1,0-1-1,0 1 0,0-1 1,0 0-1,-1 0 4,1 1 0,-1-1 0,0 0 0,0 1 0,0-1 0,0 0 0,0 1 1,0-1-1,0 1 0,0 0 0,0-1 0,0 1 0,0 0 0,0-1 0,-1 1 0,-1 0 0,-125-14-554,113 13-180,-20-2-6101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1.643"/>
    </inkml:context>
    <inkml:brush xml:id="br0">
      <inkml:brushProperty name="width" value="0.035" units="cm"/>
      <inkml:brushProperty name="height" value="0.035" units="cm"/>
      <inkml:brushProperty name="color" value="#E71224"/>
    </inkml:brush>
  </inkml:definitions>
  <inkml:trace contextRef="#ctx0" brushRef="#br0">2 69 24575,'-1'-28'0,"1"-12"0,0 40 0,0 0 0,0 0 0,0 0 0,0 0 0,0 0 0,0 0 0,0 0 0,0 0 0,0 0 0,0 0 0,0 0 0,0 0 0,0 0 0,0 0 0,0 0 0,0 0 0,1 1 0,-1-1 0,0 0 0,0 0 0,0 0 0,0 0 0,0 0 0,0 0 0,0 0 0,0 0 0,0 0 0,0 0 0,0 0 0,1 0 0,-1 0 0,0 0 0,0 0 0,0 0 0,0 0 0,0 0 0,0-1 0,0 1 0,6 27 0,46 348 0,-21 3 0,-24-282 0,7 96-87,26 416-1191,-38-579-5548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2.219"/>
    </inkml:context>
    <inkml:brush xml:id="br0">
      <inkml:brushProperty name="width" value="0.035" units="cm"/>
      <inkml:brushProperty name="height" value="0.035" units="cm"/>
      <inkml:brushProperty name="color" value="#E71224"/>
    </inkml:brush>
  </inkml:definitions>
  <inkml:trace contextRef="#ctx0" brushRef="#br0">198 130 24575,'0'-1'0,"0"0"0,0 1 0,0-1 0,0 0 0,0 0 0,0 1 0,0-1 0,-1 0 0,1 0 0,0 1 0,0-1 0,-1 0 0,1 1 0,0-1 0,-1 0 0,1 1 0,-1-1 0,1 0 0,-1 1 0,1-1 0,-1 1 0,1-1 0,-1 1 0,0-1 0,1 1 0,-1 0 0,1-1 0,-1 1 0,0 0 0,0-1 0,1 1 0,-1 0 0,-1-1 0,1 1 0,-1 0 0,1 0 0,0 0 0,-1 0 0,1 0 0,-1 1 0,1-1 0,0 0 0,-1 1 0,1-1 0,-1 1 0,1-1 0,0 1 0,0 0 0,-1-1 0,0 2 0,-19 17 0,1 0 0,-27 36 0,-9 9 0,55-64 0,1 1 0,0 0 0,-1-1 0,1 1 0,-1-1 0,1 1 0,-1-1 0,1 1 0,-1-1 0,1 1 0,-1-1 0,1 0 0,-1 1 0,0-1 0,1 0 0,-1 1 0,0-1 0,1 0 0,-1 0 0,0 0 0,1 0 0,-1 1 0,-1-1 0,3-14 0,15-23 0,2 1 0,1 1 0,2 0 0,51-62 0,-70 94 0,0 1 0,0 0 0,1-1 0,-1 1 0,1 0 0,0 0 0,-1 1 0,1-1 0,0 0 0,0 1 0,0 0 0,0 0 0,0 0 0,1 0 0,-1 0 0,0 0 0,0 1 0,6 0 0,-5 0 0,-1 1 0,0 0 0,1 0 0,-1 0 0,0 0 0,0 0 0,0 1 0,0 0 0,0-1 0,0 1 0,0 0 0,-1 1 0,1-1 0,0 0 0,-1 1 0,0-1 0,4 7 0,5 7 22,0 1-1,-2 0 1,15 35-1,14 60-768,-30-87 43,15 48-6122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3.674"/>
    </inkml:context>
    <inkml:brush xml:id="br0">
      <inkml:brushProperty name="width" value="0.035" units="cm"/>
      <inkml:brushProperty name="height" value="0.035" units="cm"/>
      <inkml:brushProperty name="color" value="#E71224"/>
    </inkml:brush>
  </inkml:definitions>
  <inkml:trace contextRef="#ctx0" brushRef="#br0">1 2861 24575,'2'-11'0,"0"0"0,1 0 0,5-13 0,5-21 0,2-33 0,-3-1 0,2-89 0,-13-162 0,-2 186 0,8-245-337,84-586-1,-44 729 338,8-54 0,-55 294 76,0 0-1,0 0 1,0 0-1,-1-9 1,1 15-63,0-1 0,0 1 0,0-1-1,-1 1 1,1-1 0,0 1 0,0-1 0,0 1 0,0-1-1,-1 1 1,1-1 0,0 1 0,0 0 0,-1-1 0,1 1-1,0-1 1,-1 1 0,1 0 0,0-1 0,-1 1 0,1 0 0,-1-1-1,0 1 1,0 0-13,0 0-1,1 1 1,-1-1-1,0 0 1,0 1-1,1-1 1,-1 0-1,0 1 1,0-1-1,1 1 0,-1-1 1,0 1-1,1 0 1,-1-1-1,1 1 1,-1 0-1,1-1 1,-1 1-1,1 0 1,-1 1-1,-1 2 1,-1 0 0,1 0 0,0 0 0,0 0 0,0 0 0,1 1 0,-1-1 0,1 0 0,0 1 0,0 0 0,1-1 0,-1 1 0,1-1 0,0 1 0,1 7 0,0-8 0,0-1 0,0 0 0,0 0 0,1 0 0,-1 0 0,1 0 0,0 0 0,-1-1 0,1 1 0,0 0 0,1-1 0,-1 1 0,0-1 0,1 0 0,-1 0 0,1 0 0,0 0 0,0 0 0,0-1 0,0 1 0,0-1 0,5 2 0,6 0 0,0 0 0,0-1 0,0 0 0,0-1 0,0-1 0,23-3 0,2 2 0,1151-3-2453,57 0-1533,110-19 2671,-1204 20 2264,-120 1 77,-22 1-520,0 1 1,1-1-1,-1 2 1,1 0-1,-1 0 1,17 4-1,-29-2 604,-10-1-584,-10 2-286,-5-2-168,6 0-25,-1 0 1,1-2 0,-1 0 0,1-1-1,-24-5 1,43 6-107,0 0 0,0 0-1,0-1 1,0 1-1,0-1 1,0 1 0,0-1-1,0 1 1,0-1 0,0 1-1,0-1 1,0 0 0,0 1-1,0-1 1,1 0-1,-1 0 1,0 0 0,1 0-1,-1 0 1,0 0 0,1 0-1,-1-1 1,-1-8-6767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4.181"/>
    </inkml:context>
    <inkml:brush xml:id="br0">
      <inkml:brushProperty name="width" value="0.035" units="cm"/>
      <inkml:brushProperty name="height" value="0.035" units="cm"/>
      <inkml:brushProperty name="color" value="#E71224"/>
    </inkml:brush>
  </inkml:definitions>
  <inkml:trace contextRef="#ctx0" brushRef="#br0">3 72 24575,'-1'-22'0,"0"16"0,1 1 0,-1-1 0,1 0 0,0 0 0,1 1 0,2-11 0,3 32 0,15 87 0,14 162 0,-18-106 0,33 175-1365,-41-290-5461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4.684"/>
    </inkml:context>
    <inkml:brush xml:id="br0">
      <inkml:brushProperty name="width" value="0.035" units="cm"/>
      <inkml:brushProperty name="height" value="0.035" units="cm"/>
      <inkml:brushProperty name="color" value="#E71224"/>
    </inkml:brush>
  </inkml:definitions>
  <inkml:trace contextRef="#ctx0" brushRef="#br0">209 280 24575,'1'-2'0,"-1"0"0,0-1 0,0 1 0,-1 0 0,1 0 0,0 0 0,-1-1 0,1 1 0,-1 0 0,1 0 0,-1 0 0,0 0 0,0 0 0,0 0 0,0 0 0,-1 0 0,1 1 0,0-1 0,-1 0 0,1 1 0,-3-3 0,2 3 0,0 1 0,0-1 0,1 1 0,-1-1 0,0 1 0,0 0 0,0 0 0,0 0 0,1 0 0,-1 0 0,0 0 0,0 1 0,0-1 0,0 0 0,1 1 0,-1-1 0,0 1 0,0 0 0,1 0 0,-1 0 0,1 0 0,-1 0 0,1 0 0,-1 0 0,-1 2 0,-26 21 0,22-17 0,0 0 0,0-1 0,-1 0 0,0 0 0,0-1 0,-1 0 0,1-1 0,-1 1 0,-11 2 0,19-6 0,0-1 0,1 0 0,-1 0 0,0 1 0,0-1 0,1 0 0,-1 0 0,0 0 0,0 0 0,1 0 0,-1 0 0,0 0 0,0-1 0,0 1 0,1 0 0,-1 0 0,0 0 0,1-1 0,-1 1 0,0 0 0,1-1 0,-1 1 0,0-1 0,1 1 0,-1-1 0,1 1 0,-1-1 0,0 0 0,0-1 0,1 1 0,-1-1 0,1 1 0,0 0 0,-1-1 0,1 0 0,0 1 0,0-1 0,0 1 0,0-1 0,0 1 0,1-1 0,0-1 0,2-8 0,0 1 0,1-1 0,6-9 0,-9 17 0,14-27 0,1 0 0,1 2 0,2 0 0,1 1 0,24-25 0,-40 47 0,1 0 0,0 1 0,0 0 0,0 0 0,0 1 0,0-1 0,1 1 0,0 0 0,0 1 0,0-1 0,11-2 0,-12 4 0,0 0 0,0 1 0,0 0 0,-1 0 0,1 0 0,0 1 0,0-1 0,0 1 0,-1 1 0,1-1 0,0 0 0,-1 1 0,0 0 0,1 0 0,-1 0 0,5 4 0,6 5-341,-1 0 0,-1 1-1,22 25 1,1 5-6485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8.827"/>
    </inkml:context>
    <inkml:brush xml:id="br0">
      <inkml:brushProperty name="width" value="0.035" units="cm"/>
      <inkml:brushProperty name="height" value="0.035" units="cm"/>
      <inkml:brushProperty name="color" value="#E71224"/>
    </inkml:brush>
  </inkml:definitions>
  <inkml:trace contextRef="#ctx0" brushRef="#br0">70 37 24575,'5'-13'0,"-4"12"0,-1 0 0,1 1 0,-1-1 0,1 0 0,-1 1 0,1-1 0,-1 0 0,0 0 0,1 1 0,-1-1 0,0 0 0,0 0 0,1 1 0,-1-1 0,0 0 0,0 0 0,0 0 0,0 0 0,0 1 0,0-1 0,0 0 0,-1 0 0,1 0 0,0 0 0,0 1 0,-1-1 0,0-1 0,-5 31 0,-46 494 0,33-267-1365,18-212-5461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9.337"/>
    </inkml:context>
    <inkml:brush xml:id="br0">
      <inkml:brushProperty name="width" value="0.035" units="cm"/>
      <inkml:brushProperty name="height" value="0.035" units="cm"/>
      <inkml:brushProperty name="color" value="#E71224"/>
    </inkml:brush>
  </inkml:definitions>
  <inkml:trace contextRef="#ctx0" brushRef="#br0">12 17 24575,'-8'-11'0,"4"7"0,15 2 0,251 17 0,238-3-384,456 25 10,-950-36 374,5 0 0,0 0 0,0 0 0,15 5 0,-25-6 0,-1 0 0,0 0 0,0 0 1,0 0-1,0 0 0,0 0 0,1 0 0,-1-1 1,0 1-1,0 0 0,0 0 0,0 0 0,0 0 1,1 0-1,-1 0 0,0 1 0,0-1 0,0 0 1,0 0-1,1 0 0,-1 0 0,0 0 0,0 0 1,0 0-1,0 0 0,0 0 0,0 0 0,1 0 1,-1 0-1,0 1 0,0-1 0,0 0 0,0 0 1,0 0-1,0 0 0,0 0 0,0 0 0,0 0 1,0 1-1,1-1 0,-1 0 0,0 0 0,0 0 1,0 0-1,0 1 0,0-1 0,0 0 0,0 0 1,0 0-1,0 0 0,0 0 0,0 1 0,0-1 1,0 0-1,0 0 0,-1 0 0,1 0 0,-8 3-1250,-7-1-4944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0.043"/>
    </inkml:context>
    <inkml:brush xml:id="br0">
      <inkml:brushProperty name="width" value="0.035" units="cm"/>
      <inkml:brushProperty name="height" value="0.035" units="cm"/>
      <inkml:brushProperty name="color" value="#E71224"/>
    </inkml:brush>
  </inkml:definitions>
  <inkml:trace contextRef="#ctx0" brushRef="#br0">0 10 24575,'3'0'0,"4"0"0,3 0 0,3 0 0,5 0 0,5-2 0,8-2 0,-2 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39.686"/>
    </inkml:context>
    <inkml:brush xml:id="br0">
      <inkml:brushProperty name="width" value="0.035" units="cm"/>
      <inkml:brushProperty name="height" value="0.035" units="cm"/>
      <inkml:brushProperty name="color" value="#E71224"/>
    </inkml:brush>
  </inkml:definitions>
  <inkml:trace contextRef="#ctx0" brushRef="#br0">70 51 24575,'0'-3'0,"-1"0"0,0 0 0,0-1 0,0 1 0,0 0 0,0 0 0,0 0 0,-1 1 0,0-1 0,1 0 0,-1 0 0,-2-2 0,3 5 0,1-1 0,0 0 0,-1 1 0,1-1 0,-1 0 0,1 1 0,-1-1 0,0 1 0,1-1 0,-1 1 0,1-1 0,-1 1 0,0-1 0,0 1 0,1 0 0,-1-1 0,0 1 0,1 0 0,-1 0 0,0 0 0,0-1 0,0 1 0,1 0 0,-1 0 0,0 0 0,0 0 0,1 0 0,-1 0 0,0 1 0,0-1 0,0 0 0,1 0 0,-1 0 0,0 1 0,1-1 0,-1 1 0,0-1 0,0 0 0,1 1 0,-1-1 0,1 1 0,-1-1 0,0 1 0,1-1 0,-1 1 0,1 0 0,0-1 0,-1 1 0,1 0 0,-1-1 0,1 2 0,-4 9 0,0 0 0,1-1 0,1 1 0,0 0 0,0 1 0,1-1 0,1 0 0,1 17 0,-1-6 0,18 256-173,-10-202-1019,-3-28-5634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0.042"/>
    </inkml:context>
    <inkml:brush xml:id="br0">
      <inkml:brushProperty name="width" value="0.035" units="cm"/>
      <inkml:brushProperty name="height" value="0.035" units="cm"/>
      <inkml:brushProperty name="color" value="#E71224"/>
    </inkml:brush>
  </inkml:definitions>
  <inkml:trace contextRef="#ctx0" brushRef="#br0">18 0 24575,'-3'0'0,"-4"3"0,-1 1-8191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0.378"/>
    </inkml:context>
    <inkml:brush xml:id="br0">
      <inkml:brushProperty name="width" value="0.035" units="cm"/>
      <inkml:brushProperty name="height" value="0.035" units="cm"/>
      <inkml:brushProperty name="color" value="#E71224"/>
    </inkml:brush>
  </inkml:definitions>
  <inkml:trace contextRef="#ctx0" brushRef="#br0">1 148 24575,'42'-48'0,"-28"35"0,-1 2 0,1 0 0,1 0 0,0 1 0,0 1 0,1 0 0,19-6 0,-30 13 0,1 0 0,0 0 0,0 1 0,0-1 0,0 1 0,0 1 0,1-1 0,-1 1 0,0 0 0,0 1 0,0 0 0,0-1 0,0 2 0,0-1 0,0 1 0,0 0 0,0 0 0,0 1 0,-1-1 0,1 1 0,-1 1 0,0-1 0,0 1 0,5 4 0,4 6-455,0 1 0,11 17 0,-1 0-6371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0.896"/>
    </inkml:context>
    <inkml:brush xml:id="br0">
      <inkml:brushProperty name="width" value="0.035" units="cm"/>
      <inkml:brushProperty name="height" value="0.035" units="cm"/>
      <inkml:brushProperty name="color" value="#E71224"/>
    </inkml:brush>
  </inkml:definitions>
  <inkml:trace contextRef="#ctx0" brushRef="#br0">245 24 24575,'0'0'0,"0"0"0,0 0 0,0 0 0,0-1 0,0 1 0,0 0 0,0 0 0,0 0 0,0-1 0,0 1 0,0 0 0,0 0 0,0 0 0,0 0 0,0-1 0,0 1 0,0 0 0,0 0 0,0 0 0,0-1 0,0 1 0,0 0 0,-1 0 0,1 0 0,0 0 0,0 0 0,0-1 0,0 1 0,0 0 0,-1 0 0,1 0 0,0 0 0,0 0 0,0 0 0,0 0 0,-1 0 0,1-1 0,0 1 0,0 0 0,0 0 0,-1 0 0,1 0 0,0 0 0,0 0 0,0 0 0,-1 0 0,-10 7 0,-9 13 0,-153 226 0,165-233 0,4-7 0,0-1 0,0 1 0,1 0 0,0 1 0,0-1 0,-3 10 0,8-11 0,6-8 0,7-7 0,27-27 0,-2-2 0,-1-1 0,46-64 0,-60 71 0,-18 26 0,38-46 0,-41 49 0,0 0 0,0 1 0,0 0 0,0 0 0,0 0 0,1 0 0,-1 0 0,1 1 0,0 0 0,7-3 0,-9 5 0,0 0 0,0 0 0,0 0 0,0 1 0,-1-1 0,1 1 0,0-1 0,0 1 0,-1 0 0,1 0 0,0 0 0,-1 1 0,1-1 0,-1 0 0,0 1 0,1 0 0,-1 0 0,0-1 0,0 1 0,0 0 0,0 1 0,0-1 0,2 4 0,4 6 0,1 1 0,11 27 0,-18-37 0,10 24-682,13 41-1,-17-40-6143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1.252"/>
    </inkml:context>
    <inkml:brush xml:id="br0">
      <inkml:brushProperty name="width" value="0.035" units="cm"/>
      <inkml:brushProperty name="height" value="0.035" units="cm"/>
      <inkml:brushProperty name="color" value="#E71224"/>
    </inkml:brush>
  </inkml:definitions>
  <inkml:trace contextRef="#ctx0" brushRef="#br0">18 2 24575,'0'1'0,"0"-1"0,0 0 0,0 0 0,0 0 0,0 0 0,-1 0 0,1 0 0,0 0 0,0 0 0,0 0 0,0 0 0,-1 0 0,1 0 0,0 0 0,0 0 0,0 0 0,0 0 0,-1 0 0,1 0 0,0 0 0,0 0 0,0 0 0,0 0 0,0 0 0,-1 0 0,1 0 0,0 0 0,0 0 0,0 0 0,0 0 0,0 0 0,-1 0 0,1 0 0,0-1 0,0 1 0,0 0 0,0 0 0,0 0 0,0 0 0,0 0 0,-1 0 0,1-1 0,0 1 0,0 0 0,0 0 0,0 0 0,0-1 0,-7 19 0,4 25 0,1 0 0,3 0 0,6 42 0,-1 6 0,-1 276-1365,-5-338-5461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1.982"/>
    </inkml:context>
    <inkml:brush xml:id="br0">
      <inkml:brushProperty name="width" value="0.035" units="cm"/>
      <inkml:brushProperty name="height" value="0.035" units="cm"/>
      <inkml:brushProperty name="color" value="#E71224"/>
    </inkml:brush>
  </inkml:definitions>
  <inkml:trace contextRef="#ctx0" brushRef="#br0">1 38 24575,'1464'-17'-1505,"2938"-4"-7374,-1167 197 8047,-2837-142 956,911 75 3604,-1254-105-3591,-21-3 1465,1 2 1,42 10-1,-119-14 742,22-7-2262,18 6-91,13 4 12,14 3-3,-18-4 0,1 1 0,0 0 0,12 5 0,-17-6 0,-1 0 0,1 1 0,-1-1 0,0 1 0,1 0 0,-1 0 0,0 0 0,0 0 0,0 0 0,0 0 0,0 0 0,-1 1 0,1-1 0,1 4 0,6 16 0,0 0 0,-1 0 0,5 28 0,10 72 0,-20-105 0,28 220 120,-28-192-491,-2 0-1,-2 0 1,-8 57 0,4-78-6455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3.015"/>
    </inkml:context>
    <inkml:brush xml:id="br0">
      <inkml:brushProperty name="width" value="0.035" units="cm"/>
      <inkml:brushProperty name="height" value="0.035" units="cm"/>
      <inkml:brushProperty name="color" value="#E71224"/>
    </inkml:brush>
  </inkml:definitions>
  <inkml:trace contextRef="#ctx0" brushRef="#br0">107 67 24575,'-49'-49'0,"48"48"0,0 0 0,0-1 0,0 1 0,0 0 0,0 0 0,0 0 0,0-1 0,-1 1 0,1 1 0,0-1 0,-1 0 0,1 0 0,-1 0 0,1 1 0,-1-1 0,1 1 0,-1-1 0,1 1 0,-1 0 0,-2-1 0,3 2 0,0-1 0,0 1 0,0-1 0,0 1 0,-1 0 0,1-1 0,0 1 0,1 0 0,-1 0 0,0 0 0,0 0 0,0 0 0,0 0 0,1 0 0,-1 0 0,0 0 0,1 0 0,-1 0 0,1 1 0,-1-1 0,1 0 0,0 0 0,0 1 0,-1-1 0,1 0 0,0 0 0,0 2 0,-5 48 0,2-1 0,4 68 0,1-40 0,1 484 0,6-420 0,-7-122 0,2-1 0,0 0 0,2 0 0,0 0 0,11 22 0,-15-36 0,1 0 0,0-1 0,0 0 0,0 0 0,0 0 0,1 0 0,-1 0 0,1-1 0,0 0 0,1 0 0,-1 0 0,0 0 0,1 0 0,-1-1 0,1 0 0,0 0 0,0 0 0,0-1 0,8 2 0,7 0 0,1-1 0,-1 0 0,35-3 0,-23 0 0,1608 13-4257,171 101 3500,-632-32 618,-1139-78 292,-18-1 578,-1-1 1,0 0-1,34-5 1,-37-2-831,-13-1-5919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3.814"/>
    </inkml:context>
    <inkml:brush xml:id="br0">
      <inkml:brushProperty name="width" value="0.035" units="cm"/>
      <inkml:brushProperty name="height" value="0.035" units="cm"/>
      <inkml:brushProperty name="color" value="#E71224"/>
    </inkml:brush>
  </inkml:definitions>
  <inkml:trace contextRef="#ctx0" brushRef="#br0">3 68 24575,'0'0'0,"-1"0"0,1 0 0,0 0 0,0 0 0,0-1 0,0 1 0,-1 0 0,1 0 0,0-1 0,0 1 0,0 0 0,0 0 0,0-1 0,0 1 0,0 0 0,0 0 0,0-1 0,0 1 0,0 0 0,0 0 0,0-1 0,0 1 0,0 0 0,0 0 0,0-1 0,0 1 0,0 0 0,0 0 0,0-1 0,0 1 0,0 0 0,0 0 0,0-1 0,1 1 0,-1 0 0,0 0 0,0 0 0,0-1 0,1 1 0,-1 0 0,0 0 0,0 0 0,0 0 0,1 0 0,-1-1 0,0 1 0,0 0 0,1 0 0,-1 0 0,0 0 0,18-5 0,-16 4 0,68-11 0,1 3 0,108-1 0,-92 7 0,1186-14-5241,2 52 617,1343 89 2792,-2546-120 1960,657 51 6386,-719-53-3641,-29-1-1622,-31-1-468,47-1-773,0 1 0,0 0-1,0 0 1,0 0-1,0 1 1,-1-1 0,1 1-1,0-1 1,-3 3-1,5-3-7,0 1 0,0 0 0,0 0 0,1 0 0,-1 0 0,0 0 0,1 0 0,-1 0 0,1 0 0,-1 0 0,1 0-1,-1 0 1,1 1 0,0-1 0,0 0 0,-1 0 0,1 0 0,0 0 0,0 1 0,0-1 0,0 0 0,1 0 0,-1 0-1,0 1 1,0-1 0,1 2 0,8 72-2,-3 92 0,-5-97 0,17 124 0,-2-125 0,2 0 0,4-1 0,42 89 0,-59-146 0,-1 0 0,1 0 0,-2 0 0,0 0 0,3 18 0,-6-26 0,0-1 0,0 1 0,0 0 0,0-1 0,0 1 0,-1 0 0,1-1 0,-1 1 0,1-1 0,-1 1 0,0-1 0,0 1 0,-1-1 0,1 0 0,0 0 0,-1 1 0,1-1 0,-1 0 0,0 0 0,1 0 0,-1 0 0,0-1 0,0 1 0,-1-1 0,1 1 0,0-1 0,0 0 0,-1 1 0,1-1 0,-4 1 0,-25 7 0,0-2 0,0-1 0,0-1 0,-63 0 0,41-2 0,-1018 18-4237,815-21 3347,-430 2-1795,368 1 2306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4.930"/>
    </inkml:context>
    <inkml:brush xml:id="br0">
      <inkml:brushProperty name="width" value="0.035" units="cm"/>
      <inkml:brushProperty name="height" value="0.035" units="cm"/>
      <inkml:brushProperty name="color" value="#E71224"/>
    </inkml:brush>
  </inkml:definitions>
  <inkml:trace contextRef="#ctx0" brushRef="#br0">37 85 24575,'-1'-2'0,"1"0"0,-1 1 0,0-1 0,0 0 0,-1 0 0,1 1 0,0-1 0,0 1 0,-1-1 0,1 1 0,-1-1 0,-1 0 0,-9-11 0,11 12 0,0 0 0,0 0 0,1 0 0,-1 0 0,1 0 0,-1 0 0,1 0 0,-1 0 0,1 0 0,-1 0 0,1 0 0,0 0 0,0 0 0,0 0 0,0-1 0,0 1 0,0 0 0,0 0 0,0 0 0,0 0 0,0 0 0,0-1 0,1 1 0,-1 0 0,1 0 0,-1 0 0,1 0 0,-1 0 0,1 0 0,-1 0 0,1 0 0,0 0 0,-1 0 0,1 1 0,0-1 0,0 0 0,0 0 0,0 1 0,0-1 0,0 0 0,0 1 0,0-1 0,0 1 0,0-1 0,0 1 0,0 0 0,0-1 0,0 1 0,2 0 0,4-2 0,0 1 0,0 0 0,1 0 0,-1 1 0,0 0 0,12 1 0,10 3 0,-1 1 0,41 14 0,-54-14 0,0 0 0,0 2 0,-1 0 0,0 0 0,0 1 0,13 11 0,-24-17 0,0 1 0,0-1 0,0 1 0,0 0 0,-1 0 0,1 0 0,-1 1 0,0-1 0,1 1 0,-2-1 0,1 1 0,0-1 0,-1 1 0,1 0 0,-1 0 0,0 0 0,-1 0 0,1 0 0,-1 0 0,1 0 0,-2 6 0,0-1 0,-1 1 0,0-1 0,-1 0 0,0 0 0,0 0 0,-1 0 0,0-1 0,-7 10 0,-5 7 0,-27 32 0,29-39 0,0 0 0,1 0 0,-20 41 0,31-57 0,1 1 0,0-1 0,0 1 0,0 0 0,1 0 0,-1-1 0,0 1 0,1 0 0,0 0 0,0 0 0,0 0 0,0-1 0,0 1 0,0 0 0,1 0 0,0 0 0,-1 0 0,1-1 0,0 1 0,0 0 0,0-1 0,1 1 0,-1-1 0,1 1 0,-1-1 0,1 0 0,0 1 0,0-1 0,0 0 0,0 0 0,0-1 0,0 1 0,1 0 0,-1-1 0,1 1 0,3 1 0,5 2 0,-1-1 0,1 0 0,0-1 0,1 0 0,-1 0 0,0-1 0,23 0 0,-13-1-227,-1-2-1,1 0 1,-1-1-1,1-2 1,35-9-1,-27 3-6598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5.296"/>
    </inkml:context>
    <inkml:brush xml:id="br0">
      <inkml:brushProperty name="width" value="0.035" units="cm"/>
      <inkml:brushProperty name="height" value="0.035" units="cm"/>
      <inkml:brushProperty name="color" value="#E71224"/>
    </inkml:brush>
  </inkml:definitions>
  <inkml:trace contextRef="#ctx0" brushRef="#br0">93 74 24575,'-5'-3'0,"-11"0"0,-6-1 0,-1 1 0,6-2 0,8 0 0,15 1 0,14-2 0,16 0 0,16 1 0,13-1 0,10 0 0,7 1 0,0-2 0,-13 2-8191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0.557"/>
    </inkml:context>
    <inkml:brush xml:id="br0">
      <inkml:brushProperty name="width" value="0.035" units="cm"/>
      <inkml:brushProperty name="height" value="0.035" units="cm"/>
      <inkml:brushProperty name="color" value="#E71224"/>
    </inkml:brush>
  </inkml:definitions>
  <inkml:trace contextRef="#ctx0" brushRef="#br0">4 101 24575,'15'-13'0,"-1"0"0,1 1 0,1 0 0,0 1 0,22-10 0,-31 18 0,-1 0 0,1 0 0,-1 1 0,1 0 0,0 0 0,0 1 0,0 0 0,0 0 0,0 1 0,0-1 0,0 2 0,0-1 0,0 1 0,0 0 0,0 0 0,0 1 0,12 4 0,-17-5 0,1 0 0,-1 1 0,1-1 0,-1 0 0,0 1 0,0 0 0,0-1 0,0 1 0,0 0 0,0 0 0,-1 0 0,1 0 0,-1 1 0,1-1 0,-1 0 0,0 0 0,0 1 0,0-1 0,0 1 0,0-1 0,0 1 0,-1 0 0,1-1 0,-1 1 0,0 0 0,0-1 0,0 1 0,0 0 0,0-1 0,0 1 0,-1 0 0,0-1 0,1 1 0,-2 2 0,-1 5 0,-1-1 0,0 1 0,0-1 0,-1 0 0,0 0 0,0 0 0,-11 12 0,7-11 0,1-1 0,-2 0 0,1-1 0,-1 0 0,0 0 0,-1-1 0,0-1 0,-14 7 0,18-10 0,-1 1 0,0-2 0,0 1 0,-1-1 0,1 0 0,0-1 0,-1 0 0,1 0 0,0-1 0,-1 0 0,1 0 0,-1-1 0,-9-2 0,17 3 0,1 0 0,-1 0 0,0-1 0,0 1 0,1 0 0,-1 0 0,0 0 0,1-1 0,-1 1 0,0 0 0,1-1 0,-1 1 0,0-1 0,1 1 0,-1-1 0,1 1 0,-1-1 0,1 1 0,-1-1 0,0 0 0,1 0 0,0 1 0,0-1 0,0 1 0,0 0 0,0-1 0,1 1 0,-1-1 0,0 1 0,0-1 0,0 1 0,0 0 0,1-1 0,-1 1 0,0-1 0,0 1 0,1 0 0,-1-1 0,0 1 0,0 0 0,1 0 0,-1-1 0,0 1 0,1 0 0,0-1 0,2-1 0,0 0 0,0 1 0,0-1 0,0 1 0,1-1 0,6-1 0,-1 2-3,1 0 0,-1 1-1,1 0 1,0 0 0,-1 1 0,1 0-1,-1 1 1,11 2 0,11 6 73,32 15 1,-39-15-564,0-1 1,39 9 0,-44-14-6334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5.623"/>
    </inkml:context>
    <inkml:brush xml:id="br0">
      <inkml:brushProperty name="width" value="0.035" units="cm"/>
      <inkml:brushProperty name="height" value="0.035" units="cm"/>
      <inkml:brushProperty name="color" value="#E71224"/>
    </inkml:brush>
  </inkml:definitions>
  <inkml:trace contextRef="#ctx0" brushRef="#br0">384 128 24575,'0'-5'0,"-1"0"0,0 0 0,0 0 0,0-1 0,-1 1 0,0 0 0,0 1 0,0-1 0,-1 0 0,1 1 0,-5-6 0,2 3 0,0 1 0,0 0 0,0 0 0,-1 1 0,1 0 0,-14-9 0,16 12 0,-1 0 0,0 0 0,1 0 0,-1 1 0,0 0 0,0 0 0,0 0 0,0 0 0,1 1 0,-1-1 0,0 1 0,0 0 0,0 0 0,-7 1 0,4 1 0,1-1 0,-1 2 0,0-1 0,1 0 0,-1 1 0,1 1 0,-10 6 0,0 2 0,0 1 0,1 0 0,1 1 0,-24 31 0,27-31 0,0 1 0,1 1 0,1 0 0,1 0 0,0 1 0,1-1 0,1 2 0,-5 19 0,10-30 0,0 0 0,0 1 0,0-1 0,1 0 0,0 1 0,1-1 0,-1 0 0,2 1 0,3 13 0,-3-16 0,0 0 0,0 0 0,1 0 0,0 0 0,0 0 0,0 0 0,1-1 0,-1 0 0,1 1 0,0-1 0,0-1 0,1 1 0,-1-1 0,8 5 0,0-2-170,0-1-1,1 0 0,-1 0 1,1-1-1,0-1 0,0 0 1,26 2-1,4-2-6655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5.966"/>
    </inkml:context>
    <inkml:brush xml:id="br0">
      <inkml:brushProperty name="width" value="0.035" units="cm"/>
      <inkml:brushProperty name="height" value="0.035" units="cm"/>
      <inkml:brushProperty name="color" value="#E71224"/>
    </inkml:brush>
  </inkml:definitions>
  <inkml:trace contextRef="#ctx0" brushRef="#br0">154 20 24575,'-4'0'0,"1"0"0,-1-1 0,0 0 0,0 0 0,-7-2 0,9 2 0,0 0 0,-1 0 0,1 0 0,0 1 0,0-1 0,-1 1 0,1-1 0,0 1 0,-1 0 0,1 0 0,-1 0 0,1 0 0,0 1 0,-1-1 0,1 0 0,0 1 0,-1 0 0,1 0 0,-3 1 0,0 1 0,-1 1 0,1 0 0,1 0 0,-1 1 0,1-1 0,-1 1 0,1 0 0,0 0 0,1 1 0,0-1 0,-1 1 0,2-1 0,-1 1 0,1 0 0,0 0 0,0 0 0,-1 8 0,0-1 0,0 1 0,2 0 0,0-1 0,0 1 0,1 0 0,1 0 0,2 13 0,-2-21 0,0-1 0,1 1 0,-1-1 0,1 1 0,0-1 0,1 0 0,-1 0 0,1 0 0,0 0 0,0 0 0,1 0 0,-1-1 0,1 0 0,0 1 0,6 4 0,-6-7 0,0 1 0,0-1 0,0 0 0,0 0 0,0-1 0,0 1 0,0-1 0,1 0 0,-1 0 0,1 0 0,-1-1 0,0 1 0,1-1 0,-1 0 0,1 0 0,-1-1 0,1 1 0,-1-1 0,1 0 0,3-2 0,1 0 0,0-1 0,0 0 0,-1 0 0,1-1 0,-1 0 0,0-1 0,-1 0 0,1 0 0,-1 0 0,0-1 0,-1 0 0,0 0 0,0-1 0,0 0 0,-1 0 0,7-14 0,-9 16 0,-1 0 0,1-1 0,-1 1 0,0 0 0,0-1 0,-1 1 0,0-1 0,0 1 0,-1-1 0,0 0 0,0 1 0,0-1 0,-1 0 0,0 1 0,0-1 0,-1 1 0,0-1 0,0 1 0,0 0 0,-1 0 0,0 0 0,0 0 0,-1 0 0,-6-8 0,5 9-62,1 0 0,-1 1 0,0 0 0,-1 0 0,1 0 0,-1 1 0,0-1 0,0 1 0,0 1 0,0-1 0,0 1 0,0 0-1,-1 1 1,1-1 0,-1 1 0,1 0 0,-1 1 0,1 0 0,-1 0 0,1 0 0,-11 3 0,-11 4-6764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6.316"/>
    </inkml:context>
    <inkml:brush xml:id="br0">
      <inkml:brushProperty name="width" value="0.035" units="cm"/>
      <inkml:brushProperty name="height" value="0.035" units="cm"/>
      <inkml:brushProperty name="color" value="#E71224"/>
    </inkml:brush>
  </inkml:definitions>
  <inkml:trace contextRef="#ctx0" brushRef="#br0">28 45 24575,'-3'0'0,"-4"3"0,-3 1 0,3-3 0,8-2 0,9-3 0,9-2 0,8-2 0,7 0 0,3 2 0,5-1 0,0 0 0,-7 2-8191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6.768"/>
    </inkml:context>
    <inkml:brush xml:id="br0">
      <inkml:brushProperty name="width" value="0.035" units="cm"/>
      <inkml:brushProperty name="height" value="0.035" units="cm"/>
      <inkml:brushProperty name="color" value="#E71224"/>
    </inkml:brush>
  </inkml:definitions>
  <inkml:trace contextRef="#ctx0" brushRef="#br0">52 323 24575,'-1'0'0,"-1"0"0,1-1 0,-1 1 0,1-1 0,-1 0 0,1 1 0,0-1 0,-1 0 0,1 0 0,0 0 0,-1 0 0,1 0 0,0 0 0,0 0 0,0-1 0,0 1 0,-1-2 0,1 2 0,0-1 0,0 1 0,0 0 0,0 0 0,-1-1 0,1 1 0,0 0 0,-1 0 0,1 0 0,0 1 0,-1-1 0,-1-1 0,3 2 0,-1 1 0,1-1 0,-1 0 0,1 0 0,0 0 0,-1 0 0,1 1 0,0-1 0,-1 0 0,1 0 0,0 1 0,-1-1 0,1 0 0,0 0 0,0 1 0,-1-1 0,1 0 0,0 1 0,0-1 0,-1 0 0,1 1 0,0-1 0,0 1 0,0-1 0,0 0 0,0 1 0,0-1 0,0 1 0,0-1 0,0 0 0,0 2 0,-2 15 0,2-15 0,1 280 0,0-265 0,1-1 0,0 1 0,6 22 0,-3-74 0,-3-39 0,3 1 0,3 0 0,3 1 0,29-99 0,-33 146 0,2 0 0,17-35 0,-23 54 0,0 0 0,1 0 0,-1 0 0,1 1 0,1-1 0,-1 1 0,1 0 0,-1 0 0,1 1 0,1-1 0,-1 1 0,1 0 0,-1 1 0,1-1 0,7-2 0,-12 6 0,1-1 0,-1 0 0,1 1 0,0 0 0,-1-1 0,1 1 0,0 0 0,-1 0 0,1 0 0,-1 0 0,1 0 0,0 0 0,-1 0 0,1 0 0,0 1 0,-1-1 0,1 1 0,-1-1 0,1 1 0,-1 0 0,1 0 0,-1-1 0,1 1 0,-1 0 0,0 0 0,1 0 0,-1 1 0,0-1 0,0 0 0,0 0 0,0 1 0,0-1 0,0 0 0,0 1 0,0-1 0,-1 1 0,1-1 0,-1 1 0,1-1 0,0 4 0,1 3 0,-1 1 0,0-1 0,0 0 0,-1 0 0,0 1 0,-2 15 0,-2-5-114,-1 0 1,-1 1-1,0-2 0,-2 1 0,0-1 1,-1 0-1,-1-1 0,0 0 0,-2-1 1,0 0-1,-17 18 0,4-7-6712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7.222"/>
    </inkml:context>
    <inkml:brush xml:id="br0">
      <inkml:brushProperty name="width" value="0.035" units="cm"/>
      <inkml:brushProperty name="height" value="0.035" units="cm"/>
      <inkml:brushProperty name="color" value="#E71224"/>
    </inkml:brush>
  </inkml:definitions>
  <inkml:trace contextRef="#ctx0" brushRef="#br0">21 0 24575,'-3'3'0,"-4"4"0,0 3 0,3 1 0,9-3 0,5-1 0,8-3 0,6-2 0,8-1 0,3-4 0,3-4 0,-1-1 0,-5 1-8191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7.640"/>
    </inkml:context>
    <inkml:brush xml:id="br0">
      <inkml:brushProperty name="width" value="0.035" units="cm"/>
      <inkml:brushProperty name="height" value="0.035" units="cm"/>
      <inkml:brushProperty name="color" value="#E71224"/>
    </inkml:brush>
  </inkml:definitions>
  <inkml:trace contextRef="#ctx0" brushRef="#br0">216 117 24575,'0'-14'0,"1"5"0,-1 0 0,0 1 0,-1-1 0,0 1 0,0 0 0,-4-11 0,5 17 0,-1 0 0,0 0 0,0 0 0,0 0 0,-1 1 0,1-1 0,0 0 0,-1 1 0,1-1 0,-1 1 0,1-1 0,-1 1 0,0 0 0,1-1 0,-1 1 0,0 0 0,0 0 0,0 1 0,0-1 0,0 0 0,0 1 0,0-1 0,0 1 0,0-1 0,0 1 0,0 0 0,0 0 0,-1 0 0,1 0 0,-3 1 0,-4 0 0,0 1 0,0 0 0,1 0 0,-1 0 0,1 1 0,0 1 0,0 0 0,-14 8 0,17-9 0,0 0 0,0 1 0,0 0 0,0 0 0,1 0 0,0 1 0,0-1 0,0 1 0,0 0 0,1 0 0,-1 0 0,1 1 0,-3 8 0,5-11 0,1 0 0,-1 0 0,1 0 0,0 0 0,0 0 0,0 1 0,0-1 0,0 0 0,1 0 0,-1 0 0,1 0 0,0 0 0,0 0 0,0 0 0,0 0 0,1-1 0,-1 1 0,1 0 0,0-1 0,0 1 0,0-1 0,0 0 0,0 1 0,3 1 0,7 7 0,0-2 0,0 0 0,22 12 0,-26-16 0,62 34 0,-43-26 0,-1 2 0,-1 0 0,29 24 0,-52-38 0,-1 0 0,0 0 0,1 0 0,-1 0 0,0 0 0,1 1 0,-1-1 0,0 1 0,0-1 0,0 1 0,0-1 0,-1 1 0,1-1 0,0 1 0,-1 0 0,1-1 0,-1 1 0,1 0 0,-1 0 0,0-1 0,1 1 0,-1 0 0,0 0 0,0-1 0,-1 1 0,1 0 0,-1 3 0,0-2 0,-1-1 0,0 1 0,0 0 0,0-1 0,0 1 0,0-1 0,-1 0 0,1 1 0,-1-1 0,1 0 0,-1-1 0,0 1 0,1 0 0,-6 1 0,-12 5-170,0-1-1,0-1 0,-1-1 1,0-1-1,0-1 0,0-1 1,-29 0-1,10-1-6655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7.993"/>
    </inkml:context>
    <inkml:brush xml:id="br0">
      <inkml:brushProperty name="width" value="0.035" units="cm"/>
      <inkml:brushProperty name="height" value="0.035" units="cm"/>
      <inkml:brushProperty name="color" value="#E71224"/>
    </inkml:brush>
  </inkml:definitions>
  <inkml:trace contextRef="#ctx0" brushRef="#br0">138 1 24575,'-4'0'0,"0"1"0,-1-1 0,1 1 0,0 0 0,0 0 0,0 1 0,0-1 0,0 1 0,0 0 0,0 0 0,0 1 0,1-1 0,-6 5 0,3-2 0,0 1 0,1 0 0,0-1 0,0 2 0,0-1 0,-6 12 0,5-4 0,0 0 0,1 0 0,1 0 0,0 1 0,1 0 0,1 0 0,0 0 0,1 0 0,0 0 0,1 0 0,1 0 0,1 0 0,0 0 0,1 0 0,5 15 0,-6-25 0,0-1 0,0 1 0,0-1 0,1 1 0,0-1 0,0 0 0,0 0 0,0-1 0,1 1 0,-1 0 0,1-1 0,0 0 0,0 0 0,0 0 0,1-1 0,-1 1 0,1-1 0,-1 0 0,1 0 0,0 0 0,0-1 0,0 0 0,0 0 0,8 1 0,9-1 0,0 0 0,0-2 0,0 0 0,28-6 0,3-2-682,66-19-1,-69 12-6143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48.326"/>
    </inkml:context>
    <inkml:brush xml:id="br0">
      <inkml:brushProperty name="width" value="0.035" units="cm"/>
      <inkml:brushProperty name="height" value="0.035" units="cm"/>
      <inkml:brushProperty name="color" value="#E71224"/>
    </inkml:brush>
  </inkml:definitions>
  <inkml:trace contextRef="#ctx0" brushRef="#br0">241 13 24575,'6'0'0,"-4"1"0,-1-1 0,1 0 0,0 0 0,-1 0 0,1 0 0,-1 0 0,1 0 0,0-1 0,-1 1 0,1 0 0,-1-1 0,1 1 0,-1-1 0,1 0 0,-1 1 0,1-1 0,1-1 0,-3 2 0,0 0 0,0 0 0,0-1 0,0 1 0,0 0 0,0 0 0,0 0 0,0 0 0,0 0 0,0 0 0,0 0 0,0-1 0,0 1 0,0 0 0,0 0 0,0 0 0,0 0 0,0 0 0,0 0 0,0 0 0,0-1 0,0 1 0,0 0 0,0 0 0,0 0 0,0 0 0,0 0 0,0 0 0,0 0 0,0 0 0,0-1 0,0 1 0,-1 0 0,1 0 0,0 0 0,0 0 0,0 0 0,0 0 0,0 0 0,0 0 0,0 0 0,0 0 0,0 0 0,-1 0 0,1 0 0,0 0 0,0 0 0,0-1 0,-10-1 0,-10 2 0,18 1 0,-1-1 0,1 0 0,-1 1 0,1 0 0,-1 0 0,1 0 0,-1 0 0,1 0 0,0 0 0,0 0 0,-1 1 0,1 0 0,0-1 0,0 1 0,-3 3 0,5-4 0,-1 1 0,0-1 0,0 1 0,1-1 0,-1 1 0,0 0 0,1-1 0,0 1 0,-1 0 0,1-1 0,0 1 0,0 0 0,0-1 0,0 1 0,0 0 0,0-1 0,1 1 0,-1 0 0,0-1 0,1 1 0,0 0 0,-1-1 0,1 1 0,0-1 0,1 3 0,4 5 0,0 0 0,0-1 0,1 0 0,0 0 0,1-1 0,13 11 0,56 36 0,-50-37 0,-4-3 0,27 18 0,-47-29 0,0-1 0,0 0 0,-1 0 0,0 1 0,1 0 0,-1-1 0,0 1 0,0 0 0,0 0 0,-1 0 0,1 0 0,-1 0 0,2 4 0,-3-5 0,0 0 0,0-1 0,0 1 0,0-1 0,0 1 0,0 0 0,0-1 0,0 1 0,-1-1 0,1 1 0,-1-1 0,1 1 0,-1-1 0,0 1 0,0-1 0,1 0 0,-1 1 0,0-1 0,0 0 0,0 0 0,0 0 0,-1 1 0,1-1 0,0 0 0,0 0 0,-3 0 0,-3 4 0,0-1 0,-1 0 0,-13 5 0,-17 3 39,0-1-1,-44 7 1,-79 6-1520,67-14-5345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2.957"/>
    </inkml:context>
    <inkml:brush xml:id="br0">
      <inkml:brushProperty name="width" value="0.035" units="cm"/>
      <inkml:brushProperty name="height" value="0.035" units="cm"/>
      <inkml:brushProperty name="color" value="#E71224"/>
    </inkml:brush>
  </inkml:definitions>
  <inkml:trace contextRef="#ctx0" brushRef="#br0">60 89 24575,'-5'0'0,"1"-1"0,0 1 0,-1-1 0,1 0 0,0 0 0,0-1 0,0 1 0,0-1 0,-5-3 0,8 5 0,0 0 0,1-1 0,-1 1 0,0-1 0,0 1 0,1-1 0,-1 1 0,0-1 0,1 0 0,-1 1 0,0-1 0,1 0 0,-1 1 0,1-1 0,0 0 0,-1 0 0,1 0 0,-1 1 0,1-1 0,0 0 0,0 0 0,-1 0 0,1 0 0,0 0 0,0 1 0,0-1 0,0 0 0,0 0 0,0 0 0,0 0 0,1 0 0,-1 0 0,0 0 0,0 1 0,1-1 0,-1 0 0,0 0 0,1 0 0,-1 1 0,1-1 0,-1 0 0,1 0 0,-1 1 0,1-1 0,0 0 0,-1 1 0,1-1 0,0 1 0,-1-1 0,1 1 0,1-1 0,3-3 0,0 1 0,0 0 0,0 0 0,1 1 0,-1-1 0,1 1 0,-1 1 0,1-1 0,11-1 0,56-4 0,-69 7 0,25-1 0,-7-1 0,1 1 0,0 1 0,0 1 0,29 5 0,-50-6 0,0 1 0,0-1 0,-1 1 0,1-1 0,0 1 0,0 0 0,-1 0 0,1-1 0,0 1 0,-1 0 0,1 1 0,-1-1 0,1 0 0,-1 0 0,1 1 0,-1-1 0,0 0 0,0 1 0,0 0 0,0-1 0,0 1 0,0-1 0,0 1 0,0 0 0,-1 0 0,1 0 0,-1-1 0,1 1 0,-1 0 0,0 0 0,0 0 0,0 0 0,0 0 0,0 0 0,0 0 0,0-1 0,0 1 0,-1 0 0,1 0 0,-2 3 0,-3 7 0,0 1 0,0-1 0,-1 0 0,-13 19 0,12-19 0,-31 49 0,-36 65 0,64-106 0,0 1 0,2 0 0,0 0 0,-6 29 0,13-45 8,0-1-1,1 0 1,-1 1-1,1-1 1,0 1-1,0-1 1,1 0-1,-1 1 1,1-1-1,0 1 1,0-1-1,0 0 1,1 0-1,-1 0 1,4 6-1,-3-7-81,0-1-1,0 1 1,1 0 0,-1-1 0,1 1-1,-1-1 1,1 0 0,0 0 0,0 0-1,0 0 1,0-1 0,0 1 0,0-1-1,1 0 1,-1 1 0,0-2 0,1 1-1,-1 0 1,6 0 0,22 0-6752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3.295"/>
    </inkml:context>
    <inkml:brush xml:id="br0">
      <inkml:brushProperty name="width" value="0.035" units="cm"/>
      <inkml:brushProperty name="height" value="0.035" units="cm"/>
      <inkml:brushProperty name="color" value="#E71224"/>
    </inkml:brush>
  </inkml:definitions>
  <inkml:trace contextRef="#ctx0" brushRef="#br0">38 0 24575,'-6'3'0,"-4"1"0,-4 2 0,7 4 0,6-1 0,11-1 0,10-2 0,12-2 0,9-2 0,8-2 0,5 1 0,1-5 0,1 0 0,-10 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0.914"/>
    </inkml:context>
    <inkml:brush xml:id="br0">
      <inkml:brushProperty name="width" value="0.035" units="cm"/>
      <inkml:brushProperty name="height" value="0.035" units="cm"/>
      <inkml:brushProperty name="color" value="#E71224"/>
    </inkml:brush>
  </inkml:definitions>
  <inkml:trace contextRef="#ctx0" brushRef="#br0">69 36 24575,'0'-2'0,"0"1"0,0-1 0,0 1 0,0-1 0,0 1 0,-1-1 0,1 1 0,0-1 0,-1 1 0,1-1 0,0 1 0,-1 0 0,0-1 0,1 1 0,-1 0 0,0 0 0,0-1 0,0 1 0,0 0 0,0 0 0,0 0 0,0 0 0,-2-1 0,2 2 0,0-1 0,0 1 0,0 0 0,0 0 0,0 0 0,0 1 0,0-1 0,0 0 0,0 0 0,0 0 0,0 1 0,0-1 0,0 1 0,0-1 0,0 1 0,0-1 0,0 1 0,1-1 0,-1 1 0,0 0 0,0-1 0,0 1 0,1 0 0,-1 0 0,0 0 0,1-1 0,-1 1 0,1 0 0,-1 0 0,1 0 0,0 0 0,-1 1 0,-3 6 0,0 0 0,0 0 0,1 0 0,1 1 0,-1-1 0,1 1 0,1-1 0,-1 1 0,1 0 0,1 15 0,0-21 0,0 0 0,1 1 0,-1-1 0,1 0 0,0 0 0,0 0 0,0 0 0,0 0 0,0 0 0,0 0 0,1-1 0,0 1 0,-1 0 0,1-1 0,0 1 0,1-1 0,-1 0 0,0 0 0,0 0 0,1 0 0,-1 0 0,1 0 0,0 0 0,0-1 0,-1 0 0,1 1 0,0-1 0,0 0 0,0 0 0,0-1 0,1 1 0,3 0 0,-1-1 0,-1 0 0,0 0 0,0 0 0,0-1 0,0 0 0,0 0 0,0 0 0,0 0 0,0-1 0,0 0 0,0 0 0,0 0 0,-1-1 0,1 0 0,-1 1 0,0-1 0,0-1 0,0 1 0,0-1 0,3-4 0,-5 6 0,0 0 0,0-1 0,0 0 0,-1 1 0,1-1 0,-1 0 0,1 0 0,-1 0 0,0 0 0,0 0 0,0 0 0,-1 0 0,1-1 0,-1 1 0,0 0 0,0 0 0,0-1 0,0 1 0,0 0 0,-1 0 0,1 0 0,-1 0 0,0 0 0,0-1 0,0 1 0,0 1 0,-1-1 0,1 0 0,-1 0 0,0 0 0,0 1 0,0-1 0,-2-2 0,-2 0-105,0-1 0,0 1 0,0 1 0,0-1 0,-1 1 0,1 0 0,-1 1 0,0 0 0,-1 0 0,1 0 0,0 1 0,-9-2 0,-1 1-6721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3.653"/>
    </inkml:context>
    <inkml:brush xml:id="br0">
      <inkml:brushProperty name="width" value="0.035" units="cm"/>
      <inkml:brushProperty name="height" value="0.035" units="cm"/>
      <inkml:brushProperty name="color" value="#E71224"/>
    </inkml:brush>
  </inkml:definitions>
  <inkml:trace contextRef="#ctx0" brushRef="#br0">288 62 24575,'22'-17'0,"-18"15"0,-1 0 0,1-1 0,-1 1 0,0-1 0,0 0 0,0 0 0,0 0 0,2-5 0,-5 8 0,1 0 0,-1-1 0,0 1 0,0 0 0,0-1 0,1 1 0,-1-1 0,0 1 0,0 0 0,0-1 0,0 1 0,0-1 0,0 1 0,0-1 0,0 1 0,0 0 0,0-1 0,0 1 0,0-1 0,0 1 0,0-1 0,-1 1 0,1 0 0,0-1 0,0 1 0,0-1 0,-1 1 0,1 0 0,0-1 0,0 1 0,-1 0 0,1-1 0,0 1 0,-1 0 0,1 0 0,0-1 0,-1 1 0,1 0 0,0 0 0,-1 0 0,1-1 0,-1 1 0,1 0 0,0 0 0,-1 0 0,1 0 0,-1 0 0,1 0 0,-1 0 0,1 0 0,0 0 0,-1 0 0,1 0 0,-1 0 0,1 0 0,-1 0 0,0 0 0,-27 4 0,7 2 0,0 2 0,0 0 0,0 1 0,1 1 0,1 1 0,0 1 0,0 0 0,1 2 0,-28 26 0,38-31 0,0 0 0,0 0 0,1 1 0,1 0 0,-1 0 0,2 0 0,-1 1 0,-6 20 0,10-23 0,0 0 0,0 1 0,1-1 0,0 1 0,1 0 0,0-1 0,0 1 0,1 0 0,0-1 0,0 1 0,1-1 0,0 1 0,4 8 0,-3-8 9,1 0 1,1-1-1,-1 0 0,1 0 0,1 0 1,0 0-1,0-1 0,0 0 0,1 0 0,0-1 1,0 0-1,15 10 0,-10-9-174,0-1 0,0 0 0,0 0 0,1-1 0,0-1 0,0 0 0,0-1 0,18 3 0,13-3-6661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4.012"/>
    </inkml:context>
    <inkml:brush xml:id="br0">
      <inkml:brushProperty name="width" value="0.035" units="cm"/>
      <inkml:brushProperty name="height" value="0.035" units="cm"/>
      <inkml:brushProperty name="color" value="#E71224"/>
    </inkml:brush>
  </inkml:definitions>
  <inkml:trace contextRef="#ctx0" brushRef="#br0">192 49 24575,'6'-1'0,"-8"-1"0,-14 0 0,8 4 0,1 0 0,-1 1 0,1-1 0,0 2 0,0-1 0,0 1 0,0 0 0,1 1 0,0-1 0,-1 1 0,2 0 0,-8 8 0,3-2 0,0 1 0,0 1 0,2-1 0,-1 2 0,-8 17 0,13-21 0,1 1 0,-1 0 0,2-1 0,-1 1 0,1 0 0,1 1 0,0-1 0,1 0 0,0 0 0,1 0 0,0 1 0,0-1 0,2 0 0,-1 0 0,1 0 0,1-1 0,0 1 0,7 12 0,-8-16 0,0 0 0,1 0 0,0-1 0,1 0 0,-1 0 0,1 0 0,0-1 0,1 1 0,-1-1 0,1 0 0,0-1 0,1 1 0,-1-1 0,1-1 0,-1 1 0,1-1 0,0 0 0,0-1 0,1 1 0,-1-1 0,0-1 0,1 0 0,-1 0 0,1 0 0,-1-1 0,1 0 0,14-2 0,-13 0 0,1 0 0,-1-1 0,0 0 0,0 0 0,0-1 0,-1-1 0,1 1 0,-1-1 0,0-1 0,0 1 0,-1-2 0,0 1 0,0-1 0,0 0 0,-1 0 0,0 0 0,0-1 0,-1 0 0,0-1 0,0 1 0,-1-1 0,0 0 0,-1 0 0,3-11 0,-2 9 0,-1-1 0,-1 1 0,0-1 0,0 0 0,-2 0 0,1 0 0,-1 0 0,-1 0 0,0 0 0,-1 0 0,0 0 0,-1 1 0,0-1 0,-1 1 0,0-1 0,-1 1 0,0 1 0,-1-1 0,-7-9 0,6 10-52,-2 1-1,1 0 1,-1 0-1,-1 1 1,1 0-1,-1 1 1,-1 0-1,1 1 1,-1 0-1,0 0 1,-1 1-1,1 1 1,-1 0-1,0 1 1,0 0-1,0 0 1,-1 2-1,1-1 1,0 2-1,-1-1 1,1 2-1,0 0 0,-1 0 1,1 1-1,-17 5 1,-2 4-6774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4.356"/>
    </inkml:context>
    <inkml:brush xml:id="br0">
      <inkml:brushProperty name="width" value="0.035" units="cm"/>
      <inkml:brushProperty name="height" value="0.035" units="cm"/>
      <inkml:brushProperty name="color" value="#E71224"/>
    </inkml:brush>
  </inkml:definitions>
  <inkml:trace contextRef="#ctx0" brushRef="#br0">27 56 24575,'-6'3'0,"-4"3"0,2 2 0,5-5 0,9-4 0,12-3 0,12-4 0,9 0 0,9-1 0,6 0 0,1-1 0,-2 2 0,-8-2 0,-11 2-8191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5.842"/>
    </inkml:context>
    <inkml:brush xml:id="br0">
      <inkml:brushProperty name="width" value="0.035" units="cm"/>
      <inkml:brushProperty name="height" value="0.035" units="cm"/>
      <inkml:brushProperty name="color" value="#E71224"/>
    </inkml:brush>
  </inkml:definitions>
  <inkml:trace contextRef="#ctx0" brushRef="#br0">11 11 24575,'-6'-11'0,"6"12"0,0-1 0,0 0 0,0 0 0,0 0 0,0 0 0,0 0 0,0 0 0,0 1 0,0-1 0,0 0 0,0 0 0,0 0 0,0 0 0,0 0 0,0 0 0,0 0 0,0 1 0,0-1 0,0 0 0,0 0 0,-1 0 0,1 0 0,0 0 0,0 0 0,0 0 0,0 0 0,0 0 0,0 0 0,0 0 0,0 0 0,-1 1 0,1-1 0,0 0 0,0 0 0,0 0 0,0 0 0,0 0 0,0 0 0,-1 0 0,1 0 0,0 0 0,0 0 0,0 0 0,0 0 0,0 0 0,0 0 0,-1-1 0,1 1 0,0 0 0,0 0 0,0 0 0,0 0 0,5 33 0,2 0 0,1 0 0,18 42 0,-3-3 0,41 141-1365,-58-193-5461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6.200"/>
    </inkml:context>
    <inkml:brush xml:id="br0">
      <inkml:brushProperty name="width" value="0.035" units="cm"/>
      <inkml:brushProperty name="height" value="0.035" units="cm"/>
      <inkml:brushProperty name="color" value="#E71224"/>
    </inkml:brush>
  </inkml:definitions>
  <inkml:trace contextRef="#ctx0" brushRef="#br0">138 644 24575,'-3'0'0,"0"-3"0,-4 0 0,1-4 0,3 0 0,5 1 0,9 2 0,7 1 0,7 2 0,7 0 0,8 1 0,4 0 0,5 0 0,1 0 0,2-2 0,-3-2 0,-9 1-8191</inkml:trace>
  <inkml:trace contextRef="#ctx0" brushRef="#br0" timeOffset="1">71 224 24575,'-8'-6'0,"-9"-10"0,-2-9 0,3-5 0,6-1 0,9 0 0,13 2 0,12 5 0,14 8 0,12 6 0,9 4 0,6 7 0,0 6 0,1 8 0,-3 3 0,-5 2 0,-8 3 0,-12-2-8191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6.555"/>
    </inkml:context>
    <inkml:brush xml:id="br0">
      <inkml:brushProperty name="width" value="0.035" units="cm"/>
      <inkml:brushProperty name="height" value="0.035" units="cm"/>
      <inkml:brushProperty name="color" value="#E71224"/>
    </inkml:brush>
  </inkml:definitions>
  <inkml:trace contextRef="#ctx0" brushRef="#br0">0 25 24575,'3'0'0,"7"0"0,7 0 0,6-3 0,9-1 0,6 1 0,7 0 0,6 1 0,3 1 0,1-3 0,-9 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8.019"/>
    </inkml:context>
    <inkml:brush xml:id="br0">
      <inkml:brushProperty name="width" value="0.035" units="cm"/>
      <inkml:brushProperty name="height" value="0.035" units="cm"/>
      <inkml:brushProperty name="color" value="#E71224"/>
    </inkml:brush>
  </inkml:definitions>
  <inkml:trace contextRef="#ctx0" brushRef="#br0">373 167 24575,'0'-1'0,"1"1"0,0 0 0,0 0 0,-1-1 0,1 1 0,0-1 0,-1 1 0,1-1 0,0 1 0,-1-1 0,1 1 0,-1-1 0,1 1 0,-1-1 0,1 0 0,-1 1 0,1-1 0,-1 0 0,0 0 0,1 1 0,-1-1 0,0 0 0,0 0 0,1 1 0,-1-1 0,0 0 0,0-1 0,3-26 0,-3 25 0,1-3 0,-1 0 0,0-1 0,0 1 0,0 0 0,-1 0 0,0 0 0,0-1 0,-4-8 0,4 12 0,-1 0 0,0 0 0,1 0 0,-1 1 0,0-1 0,-1 0 0,1 1 0,0 0 0,-1-1 0,0 1 0,1 0 0,-1 1 0,0-1 0,0 0 0,0 1 0,0-1 0,-6-1 0,-1 0 0,0 1 0,0 0 0,0 0 0,-1 1 0,1 1 0,0-1 0,-1 2 0,1-1 0,0 2 0,0-1 0,0 1 0,-18 6 0,22-6 0,-1 0 0,1 1 0,0 0 0,0 0 0,0 0 0,0 1 0,1 0 0,-1 0 0,1 0 0,0 1 0,1-1 0,-1 1 0,1 0 0,-1 1 0,2-1 0,-1 1 0,0 0 0,1 0 0,0 0 0,-3 10 0,6-11 0,-1 1 0,0-1 0,1 1 0,0-1 0,0 1 0,1-1 0,0 1 0,0-1 0,0 1 0,0-1 0,1 0 0,0 1 0,0-1 0,1 0 0,-1 0 0,1 0 0,0-1 0,0 1 0,1-1 0,-1 0 0,5 5 0,8 7 0,1 0 0,0-1 0,33 21 0,28 12 0,-48-31 0,-2 1 0,41 32 0,-67-48 0,1 0 0,-1 0 0,0 1 0,0-1 0,0 1 0,0-1 0,0 1 0,0-1 0,-1 1 0,1 0 0,-1 0 0,0 0 0,0 0 0,0 0 0,0 0 0,0 0 0,-1 0 0,1 4 0,-1-4 0,-1 0 0,0-1 0,1 1 0,-1 0 0,0-1 0,0 1 0,0-1 0,-1 1 0,1-1 0,0 0 0,-1 0 0,0 1 0,1-1 0,-1 0 0,0 0 0,0-1 0,0 1 0,-1 0 0,1-1 0,0 1 0,-4 1 0,-10 5 0,1-1 0,-1-1 0,0 0 0,-1-1 0,1-1 0,-27 4 0,12-5 0,1 0 0,-56-4 0,74 0 24,0 0 0,1-1 0,-1-1 0,-19-5 0,28 7-86,0 0 0,1 0 0,-1-1 0,0 1 1,1-1-1,-1 1 0,0-1 0,1 0 0,0 0 0,-1 0 0,1 0 0,0 0 1,0 0-1,0-1 0,1 1 0,-1-1 0,0 1 0,1-1 0,0 0 0,0 0 1,-1 1-1,2-1 0,-2-4 0,1-12-6764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8.629"/>
    </inkml:context>
    <inkml:brush xml:id="br0">
      <inkml:brushProperty name="width" value="0.035" units="cm"/>
      <inkml:brushProperty name="height" value="0.035" units="cm"/>
      <inkml:brushProperty name="color" value="#E71224"/>
    </inkml:brush>
  </inkml:definitions>
  <inkml:trace contextRef="#ctx0" brushRef="#br0">18 53 24575,'0'-48'0,"0"44"0,0 6 0,0 26 0,-10 197 0,5-184 0,2 1 0,4 58 0,-1-98 0,0 1 0,0-1 0,1 0 0,-1 1 0,1-1 0,-1 0 0,1 1 0,0-1 0,0 0 0,0 0 0,0 0 0,1 0 0,-1 0 0,0 0 0,1 0 0,-1 0 0,1-1 0,3 3 0,-3-2 0,1 0 0,0-1 0,0 0 0,0 1 0,0-1 0,0 0 0,1-1 0,-1 1 0,0 0 0,0-1 0,7 0 0,5-1 0,1-1 0,-1 0 0,0-1 0,23-8 0,-35 10 0,85-31-1365,-47 13-5461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2:59.034"/>
    </inkml:context>
    <inkml:brush xml:id="br0">
      <inkml:brushProperty name="width" value="0.035" units="cm"/>
      <inkml:brushProperty name="height" value="0.035" units="cm"/>
      <inkml:brushProperty name="color" value="#E71224"/>
    </inkml:brush>
  </inkml:definitions>
  <inkml:trace contextRef="#ctx0" brushRef="#br0">265 184 24575,'1'-5'0,"0"0"0,1-1 0,0 1 0,0 0 0,0 0 0,0 0 0,1 1 0,0-1 0,0 0 0,0 1 0,6-6 0,3-6 0,-8 10 0,0 0 0,0 0 0,0-1 0,-1 0 0,0 1 0,0-1 0,1-9 0,-3 15 0,-1 0 0,0-1 0,0 1 0,0-1 0,0 1 0,0 0 0,0-1 0,0 1 0,-1-1 0,1 1 0,0 0 0,-1-1 0,1 1 0,-1 0 0,0 0 0,1-1 0,-2-1 0,0 2 0,0-1 0,1 1 0,-1-1 0,0 1 0,0 0 0,0 0 0,0 0 0,0 0 0,0 0 0,0 0 0,0 1 0,0-1 0,-1 1 0,-3-1 0,-3 0 0,-1 0 0,0 1 0,0 0 0,1 1 0,-1 0 0,0 1 0,1 0 0,-13 4 0,14-3 0,1-1 0,-1 1 0,1 1 0,0-1 0,0 1 0,0 1 0,0-1 0,1 1 0,0 0 0,-8 9 0,12-12 0,1 0 0,-1 1 0,1-1 0,0 0 0,0 0 0,0 1 0,1-1 0,-1 1 0,0-1 0,1 1 0,0-1 0,0 1 0,-1-1 0,1 1 0,1-1 0,-1 1 0,0-1 0,1 1 0,-1-1 0,1 1 0,0-1 0,-1 1 0,1-1 0,1 0 0,-1 1 0,2 1 0,4 9 0,1-1 0,0-1 0,15 16 0,-14-17 0,33 34 0,-20-22 0,20 27 0,-37-42 0,0 0 0,-1-1 0,1 2 0,-2-1 0,1 0 0,-1 1 0,0 0 0,-1 0 0,3 8 0,-5-13 0,0 0 0,0 1 0,0-1 0,-1 0 0,1 0 0,-1 0 0,1 0 0,-1 1 0,0-1 0,0 0 0,0-1 0,-1 1 0,1 0 0,-1 0 0,0 0 0,1-1 0,-1 1 0,0-1 0,-1 1 0,1-1 0,0 0 0,-1 0 0,1 0 0,-1 0 0,0-1 0,-4 3 0,-4 2 0,-1 0 0,0-1 0,0 0 0,0-1 0,-16 3 0,3-3-341,0 0 0,0-1-1,-43-2 1,25-4-6485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29.527"/>
    </inkml:context>
    <inkml:brush xml:id="br0">
      <inkml:brushProperty name="width" value="0.035" units="cm"/>
      <inkml:brushProperty name="height" value="0.035" units="cm"/>
      <inkml:brushProperty name="color" value="#E71224"/>
    </inkml:brush>
  </inkml:definitions>
  <inkml:trace contextRef="#ctx0" brushRef="#br0">36 30 24575,'-4'-25'0,"4"25"0,0-1 0,0 1 0,0 0 0,0 0 0,0 0 0,0 0 0,0-1 0,0 1 0,0 0 0,0 0 0,0 0 0,0 0 0,0-1 0,-1 1 0,1 0 0,0 0 0,0 0 0,0 0 0,0 0 0,0 0 0,0-1 0,-1 1 0,1 0 0,0 0 0,0 0 0,0 0 0,0 0 0,-1 0 0,1 0 0,0 0 0,0 0 0,0 0 0,-1 0 0,1 0 0,0 0 0,0 0 0,-1 0 0,-6 12 0,2 2 0,1-1 0,1 1 0,0 0 0,1 0 0,-1 23 0,6 76 0,-2-93 0,38 529-1365,-35-504-5461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1.242"/>
    </inkml:context>
    <inkml:brush xml:id="br0">
      <inkml:brushProperty name="width" value="0.035" units="cm"/>
      <inkml:brushProperty name="height" value="0.035" units="cm"/>
      <inkml:brushProperty name="color" value="#E71224"/>
    </inkml:brush>
  </inkml:definitions>
  <inkml:trace contextRef="#ctx0" brushRef="#br0">1 78 24575,'4'-4'0,"1"0"0,0 1 0,0-1 0,0 1 0,0 0 0,1 1 0,-1-1 0,1 1 0,0 0 0,-1 0 0,1 1 0,0 0 0,0 0 0,0 0 0,0 0 0,0 1 0,0 0 0,0 1 0,0-1 0,0 1 0,8 2 0,-14-3 0,1 0 0,0 1 0,-1-1 0,1 0 0,0 0 0,-1 0 0,1 1 0,0-1 0,-1 0 0,1 1 0,-1-1 0,1 1 0,-1-1 0,1 1 0,-1-1 0,1 1 0,-1-1 0,1 1 0,-1-1 0,1 1 0,-1 0 0,0-1 0,1 1 0,-1 0 0,0-1 0,0 1 0,0 0 0,1-1 0,-1 1 0,0 0 0,0-1 0,0 1 0,0 0 0,0-1 0,0 1 0,0 0 0,0 0 0,-1-1 0,1 1 0,0 0 0,0-1 0,-1 1 0,1 0 0,0-1 0,-1 1 0,1-1 0,0 1 0,-1 0 0,-1 1 0,1-1 0,0 1 0,-1-1 0,1 0 0,-1 0 0,1 0 0,-1 0 0,0 0 0,1 0 0,-1 0 0,0 0 0,0 0 0,0-1 0,0 1 0,1-1 0,-1 1 0,-3-1 0,3 0-29,0 0 0,-1 0 0,1-1 0,0 1 0,-1-1 0,1 1 0,0-1 0,0 0 0,-1 0 0,1 0 0,0 0 0,0 0 0,0 0 0,0 0 0,0-1-1,1 1 1,-1-1 0,0 0 0,1 1 0,-1-1 0,1 0 0,-1 0 0,1 0 0,0 0 0,0 0 0,0 0 0,0 0 0,0-1 0,0 1 0,1 0 0,-1 0 0,1-1 0,0 1 0,-1 0 0,1-1 0,0 1-1,0 0 1,1-1 0,-1 1 0,0 0 0,1-1 0,-1 1 0,1 0 0,0 0 0,0 0 0,2-5 0,4-1-6797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29.902"/>
    </inkml:context>
    <inkml:brush xml:id="br0">
      <inkml:brushProperty name="width" value="0.035" units="cm"/>
      <inkml:brushProperty name="height" value="0.035" units="cm"/>
      <inkml:brushProperty name="color" value="#E71224"/>
    </inkml:brush>
  </inkml:definitions>
  <inkml:trace contextRef="#ctx0" brushRef="#br0">313 59 24575,'-18'-20'0,"15"16"0,-1-1 0,0 1 0,0-1 0,-1 1 0,1 0 0,-9-5 0,12 9 0,-1-1 0,1 1 0,-1-1 0,1 1 0,-1-1 0,1 1 0,-1 0 0,1 0 0,-1-1 0,0 1 0,1 0 0,-1 1 0,1-1 0,-1 0 0,0 0 0,1 1 0,-1-1 0,1 1 0,-1-1 0,1 1 0,-1 0 0,1 0 0,0-1 0,-1 1 0,1 0 0,0 0 0,0 0 0,-1 0 0,0 3 0,-13 13 0,1 1 0,1 0 0,1 1 0,0 1 0,-12 29 0,8-17 0,-83 176-1365,91-194-5461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0.227"/>
    </inkml:context>
    <inkml:brush xml:id="br0">
      <inkml:brushProperty name="width" value="0.035" units="cm"/>
      <inkml:brushProperty name="height" value="0.035" units="cm"/>
      <inkml:brushProperty name="color" value="#E71224"/>
    </inkml:brush>
  </inkml:definitions>
  <inkml:trace contextRef="#ctx0" brushRef="#br0">0 38 24575,'3'-5'0,"4"-6"0,6 0 0,4 2 0,5 7 0,1 11 0,3 9 0,0 10 0,0 9 0,0 7 0,1 4 0,-5-6-8191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0.823"/>
    </inkml:context>
    <inkml:brush xml:id="br0">
      <inkml:brushProperty name="width" value="0.035" units="cm"/>
      <inkml:brushProperty name="height" value="0.035" units="cm"/>
      <inkml:brushProperty name="color" value="#E71224"/>
    </inkml:brush>
  </inkml:definitions>
  <inkml:trace contextRef="#ctx0" brushRef="#br0">1 59 24575,'0'-10'0,"0"8"0,-1-1 0,1 0 0,0 1 0,0-1 0,0 0 0,0 0 0,1 1 0,-1-1 0,1 0 0,0 1 0,-1-1 0,1 1 0,0-1 0,1 1 0,-1-1 0,2-2 0,-3 5 0,0 0 0,1-1 0,-1 1 0,0 0 0,0 0 0,0 0 0,0 0 0,1 0 0,-1 0 0,0 0 0,0 0 0,0 0 0,1-1 0,-1 1 0,0 0 0,0 0 0,0 0 0,1 0 0,-1 0 0,0 0 0,0 0 0,0 0 0,1 0 0,-1 1 0,0-1 0,0 0 0,0 0 0,1 0 0,-1 0 0,0 0 0,0 0 0,0 0 0,1 0 0,-1 0 0,0 1 0,0-1 0,0 0 0,0 0 0,1 0 0,4 12 0,1 17 0,-6-28 0,33 520 0,-29-384 0,20 423-1365,-19-481-5461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1.199"/>
    </inkml:context>
    <inkml:brush xml:id="br0">
      <inkml:brushProperty name="width" value="0.035" units="cm"/>
      <inkml:brushProperty name="height" value="0.035" units="cm"/>
      <inkml:brushProperty name="color" value="#E71224"/>
    </inkml:brush>
  </inkml:definitions>
  <inkml:trace contextRef="#ctx0" brushRef="#br0">9 0 24575,'-9'0'0,"22"0"0,-3 0 0,2021 36-8318,-1565-21 7033,2588 86-5075,1524 68 7792,-4320-159 4908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2.050"/>
    </inkml:context>
    <inkml:brush xml:id="br0">
      <inkml:brushProperty name="width" value="0.035" units="cm"/>
      <inkml:brushProperty name="height" value="0.035" units="cm"/>
      <inkml:brushProperty name="color" value="#E71224"/>
    </inkml:brush>
  </inkml:definitions>
  <inkml:trace contextRef="#ctx0" brushRef="#br0">0 69 24575,'7'-1'0,"1"0"0,-1 0 0,0-1 0,7-2 0,17-3 0,144-14-369,195 3 0,-299 16-114,1532-10-3270,-1199 16 557,2473 65-3273,-2 48 4707,-2621-106 1887,188 8-2,-46-1 285,-49-3-306,-168-7 108,662 21 4405,-812-28-3702,-13-1-133,1 1 1,-1-2-1,21-3 1,-37 4-662,1 0 1,-1 0 0,1 0 0,0 0 0,-1 0-1,1 0 1,0-1 0,-1 1 0,1 0 0,-1 0-1,1-1 1,-1 1 0,1 0 0,0-1 0,-1 1-1,1 0 1,-1-1 0,0 1 0,1-1 0,0 0-1,-7-7 1186,-21-3 259,-163-35-87,97 26-2920,71 15-5383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2.520"/>
    </inkml:context>
    <inkml:brush xml:id="br0">
      <inkml:brushProperty name="width" value="0.035" units="cm"/>
      <inkml:brushProperty name="height" value="0.035" units="cm"/>
      <inkml:brushProperty name="color" value="#E71224"/>
    </inkml:brush>
  </inkml:definitions>
  <inkml:trace contextRef="#ctx0" brushRef="#br0">625 0 24575,'-2'0'0,"1"0"0,0 1 0,0-1 0,0 0 0,0 1 0,0-1 0,0 0 0,0 1 0,0-1 0,0 1 0,0 0 0,0-1 0,1 1 0,-1 0 0,0-1 0,0 1 0,0 0 0,1 0 0,-1 0 0,0 0 0,1 0 0,-1 0 0,1 0 0,-1 0 0,1 0 0,0 0 0,-1 0 0,1 0 0,0 0 0,0 0 0,-1 2 0,0 38 0,1-37 0,20 302 0,-29 306 0,-39 0 0,47-594 0,1-9 0,-1 0 0,0 0 0,0 0 0,-1 0 0,0 0 0,0-1 0,-8 17 0,10-24 0,-1-1 0,1 1 0,-1-1 0,1 1 0,-1 0 0,0-1 0,1 1 0,-1-1 0,0 1 0,1-1 0,-1 1 0,0-1 0,1 0 0,-1 1 0,0-1 0,0 0 0,0 0 0,1 0 0,-1 1 0,0-1 0,0 0 0,-1 0 0,-22-4 0,8 0 0,-25 4 0,-1 1 0,-58 9 0,11 0 0,-18-2-1365,0-1-5461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3.847"/>
    </inkml:context>
    <inkml:brush xml:id="br0">
      <inkml:brushProperty name="width" value="0.035" units="cm"/>
      <inkml:brushProperty name="height" value="0.035" units="cm"/>
      <inkml:brushProperty name="color" value="#E71224"/>
    </inkml:brush>
  </inkml:definitions>
  <inkml:trace contextRef="#ctx0" brushRef="#br0">62 139 24575,'-3'0'0,"-1"-1"0,1 1 0,0-1 0,0 0 0,0 0 0,0 0 0,0 0 0,1 0 0,-1-1 0,0 1 0,0-1 0,1 0 0,-1 0 0,1 0 0,0 0 0,-4-4 0,5 5 0,0 0 0,0 0 0,0 0 0,0-1 0,0 1 0,1 0 0,-1 0 0,0-1 0,1 1 0,-1-1 0,1 1 0,0 0 0,-1-1 0,1 1 0,0-1 0,0 1 0,0-1 0,0 1 0,0-1 0,0 1 0,0-1 0,0 1 0,1 0 0,-1-1 0,1 1 0,-1-1 0,1 1 0,-1 0 0,1-1 0,0 1 0,0 0 0,0 0 0,-1 0 0,1-1 0,0 1 0,2-1 0,3-3 0,0 1 0,0 0 0,1 1 0,-1-1 0,1 1 0,-1 0 0,1 1 0,0 0 0,11-2 0,69-9 0,-64 11 0,-5 0 0,125-9 0,-126 11 0,0 0 0,0 1 0,0 1 0,-1 1 0,1 0 0,20 8 0,-36-11 0,1 0 0,0 1 0,-1-1 0,1 1 0,-1 0 0,1-1 0,-1 1 0,1 0 0,-1 0 0,1 0 0,-1 0 0,0 0 0,1 0 0,-1 0 0,0 1 0,0-1 0,0 0 0,0 1 0,0-1 0,0 1 0,-1-1 0,1 1 0,0-1 0,-1 1 0,1-1 0,-1 1 0,1 0 0,-1-1 0,0 4 0,0-2 0,-1 1 0,0-1 0,-1 1 0,1-1 0,0 1 0,-1-1 0,0 0 0,0 0 0,0 0 0,0 0 0,-1 0 0,-4 5 0,-41 42 0,20-22 0,1 2 0,-24 33 0,-82 117 0,-45 68 0,155-204 0,22-41 0,0-1 0,0 1 0,0 0 0,0 0 0,0 0 0,1 0 0,-1 0 0,1-1 0,0 1 0,0 0 0,0 0 0,0 0 0,1 0 0,0 4 0,0-6 0,0 1 0,0-1 0,0 0 0,0 1 0,0-1 0,0 0 0,1 0 0,-1 0 0,0 0 0,1 0 0,-1 0 0,1 0 0,-1 0 0,1 0 0,-1-1 0,1 1 0,-1-1 0,1 1 0,0-1 0,-1 0 0,1 1 0,2-1 0,44 1 0,-36-2 0,199-9 117,6-1-1599,-199 11-5344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4.187"/>
    </inkml:context>
    <inkml:brush xml:id="br0">
      <inkml:brushProperty name="width" value="0.035" units="cm"/>
      <inkml:brushProperty name="height" value="0.035" units="cm"/>
      <inkml:brushProperty name="color" value="#E71224"/>
    </inkml:brush>
  </inkml:definitions>
  <inkml:trace contextRef="#ctx0" brushRef="#br0">51 61 24575,'-5'-3'0,"-6"0"0,-3-1 0,1-1 0,5-1 0,10 1 0,13 1 0,13 2 0,10 0 0,13 2 0,9 0 0,6-3 0,0-1 0,1 1 0,-6 0 0,-8-2 0,-6 0 0,-12 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4.567"/>
    </inkml:context>
    <inkml:brush xml:id="br0">
      <inkml:brushProperty name="width" value="0.035" units="cm"/>
      <inkml:brushProperty name="height" value="0.035" units="cm"/>
      <inkml:brushProperty name="color" value="#E71224"/>
    </inkml:brush>
  </inkml:definitions>
  <inkml:trace contextRef="#ctx0" brushRef="#br0">586 129 24575,'6'-28'0,"-4"26"0,-1-1 0,0 0 0,-1 0 0,1 0 0,0 0 0,-1 0 0,0 0 0,0 0 0,0 0 0,0-5 0,-1 5 0,1 0 0,-1 0 0,0 0 0,0 0 0,-1 0 0,1 0 0,-1 0 0,1 0 0,-1 0 0,0 1 0,0-1 0,0 0 0,-1 1 0,1 0 0,0 0 0,-1 0 0,0 0 0,1 0 0,-1 0 0,0 0 0,0 1 0,0 0 0,0-1 0,0 1 0,0 0 0,0 1 0,-1-1 0,1 0 0,-5 1 0,-4-1 0,0 1 0,-1 0 0,1 1 0,0 0 0,0 1 0,-20 6 0,7 0 0,1 1 0,0 1 0,1 1 0,0 2 0,1 0 0,0 1 0,1 1 0,-33 30 0,34-25 0,0 0 0,2 1 0,0 1 0,1 1 0,2 1 0,0 0 0,-21 48 0,31-60 0,1 1 0,0-1 0,1 1 0,0 0 0,1 0 0,1 0 0,0 1 0,0-1 0,1 0 0,4 22 0,-3-26 0,1-1 0,0 0 0,1 0 0,0 0 0,0 0 0,0-1 0,1 1 0,1-1 0,-1 0 0,1 0 0,0 0 0,0-1 0,1 0 0,0 0 0,0 0 0,1-1 0,12 9 0,-2-5 0,-1 0 0,2-2 0,-1 0 0,1-1 0,0-1 0,0 0 0,1-1 0,-1-1 0,24 0 0,-14-2 0,0-1 0,0-2 0,0 0 0,0-2 0,41-11 0,-62 13-91,0 1 0,-1-1 0,1-1 0,0 1 0,-1-1 0,0 0 0,0-1 0,0 1 0,0-1 0,0-1 0,-1 1 0,1-1 0,-1 0 0,7-8 0,-5-2-6735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4.919"/>
    </inkml:context>
    <inkml:brush xml:id="br0">
      <inkml:brushProperty name="width" value="0.035" units="cm"/>
      <inkml:brushProperty name="height" value="0.035" units="cm"/>
      <inkml:brushProperty name="color" value="#E71224"/>
    </inkml:brush>
  </inkml:definitions>
  <inkml:trace contextRef="#ctx0" brushRef="#br0">4 1 24575,'0'3'0,"-3"1"0,2-1 0,4 0 0,8-1 0,4 0 0,8-4 0,6-2 0,7 0 0,3 1 0,0 1 0,0 0 0,-2 2 0,-3-1 0,-6 1 0,-4 0 0,-9 0 0,-7 1-8191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1.624"/>
    </inkml:context>
    <inkml:brush xml:id="br0">
      <inkml:brushProperty name="width" value="0.035" units="cm"/>
      <inkml:brushProperty name="height" value="0.035" units="cm"/>
      <inkml:brushProperty name="color" value="#E71224"/>
    </inkml:brush>
  </inkml:definitions>
  <inkml:trace contextRef="#ctx0" brushRef="#br0">71 0 24575,'0'3'0,"0"4"0,0 6 0,0 4 0,0 2 0,0 3 0,-3 4 0,0 0 0,-4-1 0,0 1 0,-1-2 0,0-1 0,-1-3 0,1-1 0,-2-4 0,2-4-8191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6.772"/>
    </inkml:context>
    <inkml:brush xml:id="br0">
      <inkml:brushProperty name="width" value="0.035" units="cm"/>
      <inkml:brushProperty name="height" value="0.035" units="cm"/>
      <inkml:brushProperty name="color" value="#E71224"/>
    </inkml:brush>
  </inkml:definitions>
  <inkml:trace contextRef="#ctx0" brushRef="#br0">386 185 24575,'1'0'0,"1"-1"0,0 1 0,0-1 0,-1 0 0,1 1 0,-1-1 0,1 0 0,-1 0 0,1 0 0,-1-1 0,1 1 0,-1 0 0,0 0 0,0-1 0,0 1 0,0-1 0,0 1 0,1-3 0,15-29 0,-15 29 0,-1 1 0,0-1 0,0 1 0,-1-1 0,1 0 0,-1 1 0,0-1 0,1 1 0,-2-1 0,1 0 0,0 1 0,-1-1 0,1 0 0,-1 1 0,0-1 0,-1 1 0,1-1 0,-4-5 0,3 5 0,-1 1 0,0-1 0,-1 1 0,1-1 0,0 1 0,-1 0 0,0 1 0,0-1 0,0 1 0,0-1 0,0 1 0,0 0 0,-5-1 0,-3 0 0,0-1 0,0 2 0,0 0 0,0 0 0,0 1 0,0 1 0,0 0 0,0 1 0,0 0 0,-18 4 0,24-4 0,0 1 0,0 0 0,0 0 0,0 0 0,1 1 0,-1 0 0,1 0 0,0 1 0,0-1 0,0 1 0,0 0 0,0 0 0,1 1 0,-8 9 0,10-9 0,-1-1 0,1 1 0,0 0 0,0 0 0,0 0 0,1 0 0,0 1 0,0-1 0,0 0 0,1 0 0,-1 1 0,1-1 0,1 0 0,-1 1 0,1-1 0,0 0 0,3 11 0,0-4 0,1 1 0,0-1 0,1 0 0,0 0 0,1-1 0,0 0 0,1 0 0,1-1 0,-1 0 0,2 0 0,11 9 0,17 12 0,72 45 0,-49-36 0,-30-18 0,-8-8 0,0 2 0,-2 1 0,33 31 0,-52-46 0,1 1 0,-1-1 0,0 1 0,0-1 0,-1 1 0,1 0 0,-1 0 0,1 0 0,-1 0 0,0 0 0,0 0 0,0 0 0,0 1 0,-1-1 0,1 6 0,-1-7 0,-1 0 0,1 1 0,-1-1 0,0 0 0,0 0 0,1 0 0,-1 0 0,-1 1 0,1-1 0,0 0 0,0-1 0,-1 1 0,1 0 0,-1 0 0,0-1 0,0 1 0,1-1 0,-1 1 0,0-1 0,0 0 0,0 1 0,-4 0 0,-9 5 0,-1-1 0,1 0 0,-2-1 0,1-1 0,0-1 0,-31 3 0,6-4 0,-67-4 0,85 1 0,-1-2 0,1 0 0,0-2 0,0 0 0,0-2 0,0 0 0,1-1 0,-30-17 0,50 24-31,-1 0 0,0-1 0,1 1 0,-1-1 0,1 0 0,0 0 0,0 0 0,0 0 0,0 0 0,0-1 0,0 1 0,0 0 0,1-1 0,-1 1 0,1-1 0,-1 0 0,1 0 0,0 1 0,0-1 0,1 0 0,-1 0 0,0 0 0,1 0 0,0 0-1,0 0 1,0 0 0,0 0 0,0 0 0,1 0 0,-1 0 0,1 0 0,0 0 0,-1 1 0,1-1 0,1 0 0,-1 0 0,0 1 0,1-1 0,-1 1 0,1-1 0,0 1 0,0 0 0,3-4 0,18-18-6795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7.123"/>
    </inkml:context>
    <inkml:brush xml:id="br0">
      <inkml:brushProperty name="width" value="0.035" units="cm"/>
      <inkml:brushProperty name="height" value="0.035" units="cm"/>
      <inkml:brushProperty name="color" value="#E71224"/>
    </inkml:brush>
  </inkml:definitions>
  <inkml:trace contextRef="#ctx0" brushRef="#br0">0 70 24575,'21'-24'0,"-18"19"0,0 1 0,1-1 0,0 1 0,0-1 0,0 1 0,1 0 0,-1 1 0,1-1 0,7-3 0,-12 7 0,1 0 0,-1 0 0,1 0 0,-1-1 0,1 1 0,-1 0 0,1 0 0,-1 1 0,1-1 0,-1 0 0,1 0 0,-1 0 0,1 0 0,-1 0 0,1 0 0,-1 1 0,1-1 0,-1 0 0,1 0 0,-1 1 0,0-1 0,1 0 0,-1 1 0,1-1 0,-1 0 0,0 1 0,1-1 0,-1 1 0,0-1 0,0 0 0,1 1 0,-1-1 0,0 1 0,0-1 0,0 1 0,0-1 0,1 1 0,-1-1 0,0 1 0,0-1 0,0 2 0,2 24 0,-2-22 0,-1 59 0,-3-1 0,-17 85 0,10-82 0,3 0 0,0 65 0,8-124 0,0 0 0,1-1 0,-1 1 0,1 0 0,0-1 0,1 1 0,-1 0 0,1-1 0,0 0 0,4 7 0,-4-9 0,0 0 0,0-1 0,0 1 0,0-1 0,1 0 0,-1 0 0,1 0 0,0 0 0,0 0 0,-1 0 0,1-1 0,0 1 0,0-1 0,1 0 0,-1 0 0,0 0 0,0 0 0,7 0 0,10 1 0,0-1 0,0-1 0,1-1 0,-1 0 0,0-2 0,0 0 0,0-2 0,-1 0 0,1-1 0,-1 0 0,18-11 0,-17 5-1365,-5 1-5461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7.656"/>
    </inkml:context>
    <inkml:brush xml:id="br0">
      <inkml:brushProperty name="width" value="0.035" units="cm"/>
      <inkml:brushProperty name="height" value="0.035" units="cm"/>
      <inkml:brushProperty name="color" value="#E71224"/>
    </inkml:brush>
  </inkml:definitions>
  <inkml:trace contextRef="#ctx0" brushRef="#br0">400 254 24575,'1'-1'0,"1"1"0,-1-1 0,1 1 0,-1-1 0,1 1 0,-1-1 0,0 0 0,1 1 0,-1-1 0,0 0 0,1 0 0,-1 0 0,0 0 0,0 0 0,0-1 0,0 1 0,0 0 0,0 0 0,1-4 0,14-26 0,-13 22 0,0 1 0,0-1 0,-1 0 0,0 0 0,0 0 0,-1 0 0,0 0 0,-1 0 0,-1-13 0,1 18 0,-1-1 0,0 1 0,0 0 0,-1 0 0,1-1 0,-1 1 0,0 0 0,0 1 0,-1-1 0,1 0 0,-1 0 0,0 1 0,1 0 0,-2-1 0,1 1 0,0 0 0,-1 1 0,1-1 0,-1 1 0,0-1 0,-5-1 0,0 0 0,0 0 0,-1 1 0,1 0 0,-1 1 0,0 0 0,0 1 0,1 0 0,-1 0 0,0 1 0,0 1 0,0-1 0,0 1 0,0 1 0,0 0 0,-14 5 0,7-1 0,1 0 0,-1 1 0,1 1 0,1 0 0,0 2 0,0-1 0,-26 24 0,35-28 0,0 1 0,1 0 0,0 0 0,0 0 0,0 1 0,0 0 0,1 0 0,1 0 0,-1 0 0,1 1 0,0 0 0,1-1 0,-1 1 0,2 0 0,-3 13 0,4-13 0,0-1 0,1 1 0,0-1 0,0 0 0,0 1 0,1-1 0,0 0 0,0 0 0,1 0 0,0 0 0,0 0 0,1-1 0,0 1 0,0-1 0,0 0 0,1 0 0,5 6 0,12 7 0,1 0 0,0-1 0,2-1 0,0-1 0,50 22 0,-44-22 0,-1 0 0,0 2 0,47 37 0,-73-52 0,0 1 0,0 0 0,0 1 0,-1-1 0,0 1 0,0-1 0,0 1 0,0 0 0,0 0 0,-1 0 0,0 0 0,0 1 0,-1-1 0,2 10 0,-3-12 0,0 0 0,0 0 0,0-1 0,0 1 0,-1 0 0,1 0 0,-1-1 0,0 1 0,0 0 0,0-1 0,0 1 0,0-1 0,0 1 0,-1-1 0,1 0 0,-1 0 0,0 1 0,1-1 0,-1 0 0,0 0 0,0-1 0,-1 1 0,1 0 0,0-1 0,-1 1 0,1-1 0,0 0 0,-1 0 0,0 0 0,1 0 0,-5 1 0,-7 2 0,0-1 0,0-1 0,0 0 0,0-1 0,0 0 0,-23-3 0,6-1 0,-59-14 0,75 13 20,-1-1 0,1-1 0,0 0 0,0-1 0,-17-10 0,27 14-98,1 0 0,-1 0 0,0-1-1,1 1 1,0-1 0,-1 0 0,2 0 0,-1-1 0,0 1-1,1-1 1,0 0 0,0 0 0,0 0 0,1 0 0,0 0-1,0-1 1,0 1 0,-1-7 0,2-3-6748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8.013"/>
    </inkml:context>
    <inkml:brush xml:id="br0">
      <inkml:brushProperty name="width" value="0.035" units="cm"/>
      <inkml:brushProperty name="height" value="0.035" units="cm"/>
      <inkml:brushProperty name="color" value="#E71224"/>
    </inkml:brush>
  </inkml:definitions>
  <inkml:trace contextRef="#ctx0" brushRef="#br0">19 8 24575,'-2'1'0,"1"0"0,-1 1 0,1-1 0,-1 1 0,1 0 0,0 0 0,-1-1 0,1 1 0,0 0 0,0 0 0,0 0 0,1 0 0,-1 0 0,0 0 0,0 4 0,1-5 0,0-1 0,0 1 0,0-1 0,1 1 0,-1 0 0,0-1 0,0 1 0,0-1 0,1 1 0,-1-1 0,0 1 0,0-1 0,1 1 0,-1-1 0,1 1 0,-1-1 0,0 1 0,1-1 0,-1 1 0,1-1 0,0 1 0,1 0 0,-1-1 0,1 1 0,0 0 0,0-1 0,-1 1 0,1-1 0,0 0 0,0 1 0,3-1 0,19-1 0,-1 0 0,0-2 0,29-7 0,-5 1 0,-22 5 0,139-18 0,-236 19-1365,43-1-5461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8.956"/>
    </inkml:context>
    <inkml:brush xml:id="br0">
      <inkml:brushProperty name="width" value="0.035" units="cm"/>
      <inkml:brushProperty name="height" value="0.035" units="cm"/>
      <inkml:brushProperty name="color" value="#E71224"/>
    </inkml:brush>
  </inkml:definitions>
  <inkml:trace contextRef="#ctx0" brushRef="#br0">100 11 24575,'-35'-5'0,"30"3"0,0 1 0,1 0 0,-1 0 0,0 1 0,0 0 0,0 0 0,-5 0 0,9 1 0,0-1 0,0 0 0,-1 1 0,1 0 0,0-1 0,0 1 0,0-1 0,0 1 0,0 0 0,0 0 0,0 0 0,0 0 0,1 0 0,-1 0 0,0 0 0,0 0 0,1 0 0,-1 0 0,1 0 0,-1 0 0,1 0 0,-1 1 0,1-1 0,0 0 0,-1 0 0,1 0 0,0 1 0,0-1 0,0 0 0,0 0 0,0 1 0,0-1 0,1 0 0,-1 2 0,2 8 0,0-1 0,0 0 0,5 12 0,-5-14 0,110 455-1365,-107-432-5461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9.510"/>
    </inkml:context>
    <inkml:brush xml:id="br0">
      <inkml:brushProperty name="width" value="0.035" units="cm"/>
      <inkml:brushProperty name="height" value="0.035" units="cm"/>
      <inkml:brushProperty name="color" value="#E71224"/>
    </inkml:brush>
  </inkml:definitions>
  <inkml:trace contextRef="#ctx0" brushRef="#br0">4 481 24575,'1'-14'0,"1"-1"0,0 1 0,0-1 0,2 1 0,-1 0 0,2 0 0,0 1 0,12-23 0,6-6 0,37-49 0,-38 59 0,47-50 0,-60 72 0,0 1 0,0 1 0,1 0 0,1 0 0,-1 1 0,1 0 0,0 1 0,1 0 0,15-5 0,-24 9 0,1 2 0,0-1 0,0 0 0,0 1 0,0 0 0,0-1 0,0 2 0,0-1 0,0 0 0,0 1 0,0 0 0,0 0 0,0 0 0,0 0 0,-1 1 0,1-1 0,0 1 0,-1 0 0,0 0 0,1 0 0,-1 1 0,0-1 0,0 1 0,0 0 0,0 0 0,-1 0 0,1 0 0,2 4 0,4 7 0,-1 0 0,0 0 0,-1 0 0,-1 1 0,8 27 0,-7-18 0,-1 0 0,-1 0 0,-1 1 0,-1-1 0,-2 1 0,0 0 0,-1 0 0,-2 0 0,-1-1 0,-11 49 0,10-59 0,0-1 0,-1 0 0,0 0 0,-1 0 0,-1-1 0,0 0 0,-1 0 0,0-1 0,0 0 0,-1 0 0,-1-1 0,0 0 0,0-1 0,-1 0 0,0 0 0,-1-2 0,0 1 0,0-1 0,0-1 0,-27 10 0,19-10 0,0-1 0,-1 0 0,0-1 0,-25 0 0,36-3 0,0-1 0,-1 0 0,1-1 0,0 0 0,0-1 0,-1 0 0,1 0 0,0-1 0,1-1 0,-15-6 0,21 9 0,1 0 0,-1-1 0,1 1 0,-1-1 0,1 0 0,0 1 0,0-1 0,0 0 0,0 0 0,0 0 0,0-1 0,1 1 0,-1 0 0,1-1 0,-1 1 0,1-1 0,0 1 0,0-1 0,0 1 0,0-1 0,1 0 0,-1 0 0,1 0 0,-1 1 0,1-1 0,0 0 0,0 0 0,0 0 0,1 1 0,-1-1 0,1 0 0,-1 0 0,1 1 0,0-1 0,0 0 0,0 1 0,1-1 0,1-3 0,0 2 0,0 0 0,0 0 0,0 1 0,0-1 0,0 1 0,1 0 0,-1-1 0,1 2 0,0-1 0,0 0 0,0 1 0,0 0 0,0 0 0,1 0 0,-1 0 0,1 1 0,-1-1 0,1 1 0,0 0 0,-1 1 0,1-1 0,8 1 0,-3 2 0,0 0 0,0 1 0,0 0 0,-1 0 0,1 1 0,-1 0 0,1 1 0,-1 0 0,-1 0 0,1 1 0,11 10 0,9 11 0,42 47 0,-62-65 0,20 25 0,10 11 0,2-2 0,80 66 0,-95-91-1365,-4-6-5461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39.856"/>
    </inkml:context>
    <inkml:brush xml:id="br0">
      <inkml:brushProperty name="width" value="0.035" units="cm"/>
      <inkml:brushProperty name="height" value="0.035" units="cm"/>
      <inkml:brushProperty name="color" value="#E71224"/>
    </inkml:brush>
  </inkml:definitions>
  <inkml:trace contextRef="#ctx0" brushRef="#br0">357 167 24575,'0'-9'0,"0"-1"0,-1 1 0,0-1 0,-1 1 0,0 0 0,-1 0 0,0 0 0,0 0 0,-1 0 0,-9-16 0,11 21 0,-1 1 0,0-1 0,1 1 0,-2-1 0,1 1 0,0 0 0,0 0 0,-1 0 0,0 1 0,0-1 0,0 1 0,0 0 0,0 0 0,0 0 0,0 1 0,0 0 0,-1-1 0,1 1 0,-1 1 0,1-1 0,-1 1 0,1 0 0,-1 0 0,-7 1 0,3 0 0,0 2 0,0-1 0,0 1 0,0 0 0,1 1 0,-1 0 0,1 0 0,0 1 0,1 0 0,-1 1 0,1 0 0,0 0 0,0 0 0,1 1 0,-1 0 0,2 0 0,-1 0 0,-6 12 0,2-2 0,0 1 0,2 0 0,0 1 0,0 0 0,2 0 0,1 1 0,-5 28 0,7-27 0,1 0 0,1 0 0,0 1 0,2-1 0,1 0 0,0 1 0,1-1 0,9 27 0,-9-37 0,2 1 0,-1-1 0,1 0 0,1-1 0,0 1 0,1-1 0,0 0 0,0-1 0,1 1 0,0-1 0,1-1 0,0 0 0,0 0 0,0-1 0,1 0 0,12 6 0,-8-6-72,0-1 1,1-1-1,0 0 0,0-1 0,0 0 0,0-2 0,0 1 0,1-2 1,-1 0-1,0-1 0,1-1 0,-1 0 0,1-1 0,-1 0 0,0-2 1,0 1-1,0-2 0,17-7 0,3-6-6754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0.478"/>
    </inkml:context>
    <inkml:brush xml:id="br0">
      <inkml:brushProperty name="width" value="0.035" units="cm"/>
      <inkml:brushProperty name="height" value="0.035" units="cm"/>
      <inkml:brushProperty name="color" value="#E71224"/>
    </inkml:brush>
  </inkml:definitions>
  <inkml:trace contextRef="#ctx0" brushRef="#br0">106 432 24575,'-51'-6'0,"41"4"0,-1 1 0,1 0 0,-13 1 0,23 0 0,0 0 0,0 0 0,0 0 0,0 0 0,0 0 0,0 0 0,0 0 0,0 0 0,0 0 0,0 0 0,0 0 0,0 0 0,0 0 0,0 0 0,0 0 0,0 0 0,0 0 0,0 1 0,0-1 0,0 0 0,0 0 0,0 0 0,0 0 0,0 0 0,0 0 0,0 0 0,0 0 0,0 0 0,0 0 0,0 0 0,0 0 0,0 0 0,0 0 0,0 0 0,0 0 0,0 0 0,0 0 0,0 0 0,0 0 0,0 1 0,0-1 0,0 0 0,-1 0 0,13 4 0,17 2 0,58 4 0,146-3 0,88-29 0,-299 20 0,8 0 0,0-1 0,-1-1 0,1-2 0,52-18 0,-81 24 0,1-1 0,-1 1 0,0 0 0,0-1 0,0 1 0,0-1 0,0 1 0,0-1 0,0 1 0,0-1 0,0 0 0,-1 1 0,1-1 0,0 0 0,0 0 0,0 0 0,-1 0 0,1 0 0,-1 0 0,1 1 0,0-2 0,-1 1 0,0 0 0,1 0 0,-1 0 0,0 0 0,1 0 0,-1 0 0,0 0 0,0 0 0,0 0 0,0-1 0,0 1 0,0 0 0,0 0 0,0 0 0,-1 0 0,1 0 0,0 0 0,-1 0 0,1 0 0,-1 0 0,1 0 0,-1 0 0,1 0 0,-2-1 0,-4-6 0,0 2 0,0-1 0,0 1 0,-15-11 0,8 6 0,-12-12 0,14 12 0,0 1 0,-23-17 0,33 26 0,1 1 0,0 0 0,-1-1 0,1 1 0,0 0 0,-1 0 0,1-1 0,-1 1 0,1 0 0,0 0 0,-1-1 0,1 1 0,-1 0 0,1 0 0,-1 0 0,1 0 0,-1 0 0,1 0 0,-1 0 0,1 0 0,0 0 0,-1 0 0,1 0 0,-1 0 0,1 0 0,-1 0 0,1 0 0,-1 0 0,1 1 0,-1-1 0,1 0 0,0 0 0,-1 1 0,1-1 0,-1 0 0,1 0 0,0 1 0,-1-1 0,1 0 0,0 1 0,-1-1 0,1 1 0,0-1 0,0 0 0,-1 1 0,1-1 0,0 1 0,0-1 0,0 1 0,0-1 0,0 1 0,-1-1 0,1 0 0,0 1 0,0-1 0,0 1 0,0 0 0,3 33 0,-3-31 0,16 99 0,11 98 0,-18-90 0,4 95 0,-21-316 0,0-9 0,9 71 0,2-1 0,2 1 0,21-90 0,-19 110 0,3-1 0,0 1 0,2 1 0,1 0 0,1 1 0,1 0 0,26-34 0,-34 52 0,1-1 0,0 2 0,1-1 0,0 1 0,0 0 0,1 1 0,0 0 0,0 1 0,1 0 0,0 0 0,18-6 0,-22 10 0,0 0 0,0 1 0,1-1 0,-1 2 0,0-1 0,1 1 0,-1 0 0,0 1 0,0-1 0,1 1 0,-1 1 0,0-1 0,0 1 0,0 1 0,0-1 0,-1 1 0,1 0 0,-1 1 0,1 0 0,7 6 0,-5-4 0,-1 1 0,0 1 0,0-1 0,-1 1 0,0 1 0,0-1 0,-1 1 0,0 0 0,0 1 0,-1 0 0,0-1 0,-1 1 0,0 1 0,-1-1 0,0 1 0,-1-1 0,0 1 0,0 0 0,-1 0 0,-1 0 0,1 0 0,-2 0 0,0 0 0,0-1 0,-1 1 0,0 0 0,-1-1 0,0 1 0,-1-1 0,0 0 0,-1 0 0,0 0 0,0-1 0,-12 16 0,5-11 10,-1-1 0,-1-1 0,0 0 0,-1 0 0,0-2 0,0 0 0,-1 0 0,-1-2 0,0 0 0,0-1 0,-22 6 0,8-4-258,0-1 1,-1-2-1,0-2 1,0-1-1,-53-1 1,36-5-6579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3.408"/>
    </inkml:context>
    <inkml:brush xml:id="br0">
      <inkml:brushProperty name="width" value="0.035" units="cm"/>
      <inkml:brushProperty name="height" value="0.035" units="cm"/>
      <inkml:brushProperty name="color" value="#E71224"/>
    </inkml:brush>
  </inkml:definitions>
  <inkml:trace contextRef="#ctx0" brushRef="#br0">564 419 24575,'0'-8'0,"0"0"0,0 0 0,0 1 0,-1-1 0,0 0 0,-3-13 0,3 19 0,0 0 0,0 0 0,0 0 0,0 1 0,0-1 0,0 0 0,0 0 0,-1 1 0,1-1 0,-1 1 0,1-1 0,-1 1 0,1 0 0,-1 0 0,0-1 0,0 1 0,0 0 0,1 1 0,-1-1 0,0 0 0,0 0 0,0 1 0,0-1 0,-1 1 0,1 0 0,-3 0 0,0-1 0,-1 2 0,0-1 0,1 1 0,-1 0 0,1 0 0,-1 0 0,1 1 0,0 0 0,-1 0 0,1 0 0,0 1 0,0 0 0,0 0 0,1 0 0,-1 0 0,1 1 0,0-1 0,0 1 0,0 0 0,-4 6 0,-1 2 0,0 0 0,1 1 0,0 0 0,1 1 0,0-1 0,-6 20 0,10-22 0,0 0 0,0 0 0,1 0 0,0 0 0,1 0 0,1 1 0,-1-1 0,3 13 0,-2-21 0,0 0 0,0-1 0,1 1 0,-1 0 0,1-1 0,0 1 0,0 0 0,0-1 0,0 1 0,0-1 0,1 0 0,-1 1 0,1-1 0,0 0 0,-1 0 0,1 0 0,0 0 0,0 0 0,0 0 0,0 0 0,1-1 0,-1 1 0,0-1 0,1 0 0,-1 1 0,1-1 0,-1 0 0,1-1 0,0 1 0,-1 0 0,1-1 0,0 1 0,0-1 0,-1 0 0,1 0 0,0 0 0,0 0 0,3-1 0,5-1 0,-1-1 0,1 0 0,-1 0 0,0-1 0,0 0 0,0-1 0,0 0 0,-1 0 0,0-1 0,12-10 0,-3 2 0,-2-1 0,0-1 0,-1 0 0,14-20 0,-21 26 0,-1 0 0,0 0 0,-1-1 0,0 0 0,0 0 0,-2-1 0,1 1 0,-1-1 0,4-22 0,-8 33 0,0 0 0,1 0 0,-1 0 0,0 0 0,0 0 0,0 0 0,0 0 0,0 0 0,0 0 0,0 0 0,-1 0 0,1 0 0,0 0 0,0 0 0,-1 1 0,1-1 0,-1 0 0,1 0 0,0 0 0,-1 0 0,0 0 0,1 1 0,-1-1 0,0 0 0,1 0 0,-1 1 0,0-1 0,-1 0 0,2 1 0,-1 0 0,0 0 0,0 1 0,0-1 0,1 0 0,-1 0 0,0 1 0,0-1 0,0 1 0,1-1 0,-1 0 0,0 1 0,1 0 0,-1-1 0,0 1 0,1-1 0,-1 1 0,1 0 0,-1-1 0,1 1 0,-1 0 0,1 0 0,0-1 0,-1 1 0,1 0 0,0 0 0,0 0 0,-1-1 0,1 1 0,0 0 0,0 0 0,0 1 0,-3 14 0,1 0 0,0 0 0,1 0 0,1 0 0,0 0 0,5 25 0,-1-16 0,1 0 0,1 0 0,14 34 0,-18-53 0,0-1 0,1 0 0,0-1 0,0 1 0,0 0 0,0-1 0,1 1 0,-1-1 0,9 7 0,-11-10 0,0 0 0,0-1 0,1 1 0,-1 0 0,0-1 0,1 1 0,-1-1 0,1 1 0,-1-1 0,0 1 0,1-1 0,-1 0 0,1 0 0,-1 0 0,1 0 0,-1 0 0,2 0 0,-1-1 0,0 1 0,0-1 0,0 0 0,0 0 0,-1 0 0,1 0 0,0 0 0,-1-1 0,1 1 0,0 0 0,-1-1 0,0 1 0,1-1 0,-1 1 0,2-4 0,4-7 0,-1 1 0,0-1 0,-1 0 0,0 0 0,6-26 0,7-67 0,-18 105 0,4-25 0,-2 0 0,-1 0 0,-2 0 0,0 0 0,-1 0 0,-2 1 0,0-1 0,-2 1 0,0 0 0,-18-42 0,18 55 0,0-1 0,0 1 0,-1 1 0,0-1 0,-1 1 0,0 1 0,-1-1 0,0 1 0,-20-15 0,20 18 0,-1 1 0,1 0 0,-1 0 0,1 1 0,-1 1 0,0-1 0,-1 1 0,1 1 0,-1 0 0,1 1 0,-1 0 0,1 0 0,-15 2 0,4 1 0,-1 1 0,1 1 0,0 1 0,1 1 0,-1 1 0,1 1 0,0 0 0,1 1 0,0 2 0,0 0 0,1 1 0,1 0 0,-31 30 0,23-18 0,1 2 0,1 1 0,1 0 0,2 2 0,1 0 0,1 1 0,-26 60 0,35-67 0,1 0 0,1 0 0,1 1 0,1 0 0,1 0 0,1 0 0,1 0 0,2 1 0,0-1 0,5 36 0,-1-43 0,-1 1 0,2-1 0,0 0 0,2 0 0,-1 0 0,2-1 0,0 0 0,1 0 0,1-1 0,0 0 0,1-1 0,1 0 0,0-1 0,26 22 0,-19-21 0,0-1 0,1 0 0,1-1 0,0-2 0,1 0 0,0-1 0,1-1 0,-1-1 0,1-1 0,1-2 0,-1 0 0,25 1 0,-20-4 0,-1 0 0,0-2 0,0-1 0,1-2 0,-1 0 0,-1-2 0,1 0 0,-1-2 0,0-2 0,29-14 0,-45 20-105,-1-1 0,0 0 0,0-1 0,0 0 0,-1-1 0,0 1 0,0-2 0,-1 1 0,0-1 0,0 0 0,0-1 0,7-13 0,-1-9-6721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4.207"/>
    </inkml:context>
    <inkml:brush xml:id="br0">
      <inkml:brushProperty name="width" value="0.035" units="cm"/>
      <inkml:brushProperty name="height" value="0.035" units="cm"/>
      <inkml:brushProperty name="color" value="#E71224"/>
    </inkml:brush>
  </inkml:definitions>
  <inkml:trace contextRef="#ctx0" brushRef="#br0">192 318 24575,'-26'-34'0,"7"7"0,19 27 0,0-1 0,-1 1 0,1 0 0,0-1 0,0 1 0,-1 0 0,1-1 0,0 1 0,-1 0 0,1 0 0,-1-1 0,1 1 0,0 0 0,-1 0 0,1 0 0,-1-1 0,1 1 0,0 0 0,-1 0 0,1 0 0,-1 0 0,1 0 0,-1 0 0,1 0 0,-1 0 0,1 0 0,0 0 0,-1 0 0,1 0 0,-1 0 0,1 0 0,-1 1 0,1-1 0,0 0 0,-1 0 0,-11 17 0,-2 29 0,13-42 0,-62 341 0,31-146 0,21-155 0,19-66 0,13-36 0,16-71 0,-7-66 0,1-6 0,-23 160 0,3 1 0,28-73 0,-31 96 0,18-31 0,-24 45 0,0-1 0,0 1 0,1 0 0,-1 0 0,1 0 0,-1 1 0,1-1 0,0 0 0,0 1 0,0 0 0,0 0 0,1 0 0,-1 0 0,1 0 0,-1 1 0,7-2 0,-8 3 0,1 0 0,-1 0 0,1 0 0,-1 1 0,1-1 0,-1 1 0,1 0 0,-1 0 0,0 0 0,1 0 0,-1 0 0,0 0 0,0 1 0,1-1 0,-1 1 0,0-1 0,-1 1 0,1 0 0,0 0 0,0 0 0,-1 0 0,1 0 0,-1 0 0,2 3 0,4 6 0,-1 2 0,0-1 0,6 15 0,3 19 0,-1 0 0,13 84 0,-1 101 0,-21-184 0,11 235-1365,-16-254-5461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1.967"/>
    </inkml:context>
    <inkml:brush xml:id="br0">
      <inkml:brushProperty name="width" value="0.035" units="cm"/>
      <inkml:brushProperty name="height" value="0.035" units="cm"/>
      <inkml:brushProperty name="color" value="#E71224"/>
    </inkml:brush>
  </inkml:definitions>
  <inkml:trace contextRef="#ctx0" brushRef="#br0">94 18 24575,'0'0'0,"1"-1"0,-1 1 0,1 0 0,-1 1 0,1-1 0,-1 0 0,0 0 0,1 0 0,-1 0 0,1 0 0,-1 0 0,0 0 0,1 1 0,-1-1 0,0 0 0,1 0 0,-1 1 0,1-1 0,-1 0 0,0 0 0,0 1 0,1-1 0,-1 0 0,0 1 0,0-1 0,1 0 0,-1 1 0,0-1 0,0 1 0,0-1 0,1 0 0,-1 1 0,0-1 0,0 1 0,0-1 0,0 0 0,0 1 0,0-1 0,0 1 0,0-1 0,0 1 0,0-1 0,0 0 0,0 1 0,-1-1 0,1 1 0,0-1 0,0 0 0,0 1 0,0-1 0,-1 1 0,0 1 0,1 0 0,-1 0 0,0 0 0,0-1 0,0 1 0,-1 0 0,1-1 0,0 1 0,-2 1 0,-1 0 0,0-1 0,0 0 0,0 0 0,0 0 0,0-1 0,0 0 0,-1 0 0,-5 1 0,7-1 0,1-1 0,0 1 0,0-1 0,-1 0 0,1 0 0,0 0 0,-1 0 0,1-1 0,0 1 0,0-1 0,-1 1 0,1-1 0,0 0 0,0 0 0,0 0 0,0 0 0,-3-2 0,5 3 0,-1 0 0,1-1 0,0 1 0,-1 0 0,1-1 0,0 1 0,0 0 0,-1-1 0,1 1 0,0 0 0,0-1 0,0 1 0,-1-1 0,1 1 0,0-1 0,0 1 0,0 0 0,0-1 0,0 1 0,0-1 0,0 1 0,0-1 0,0 1 0,0-1 0,0 1 0,0 0 0,0-1 0,0 1 0,0-1 0,1 1 0,-1-1 0,13-11 0,24-4 0,-33 14 0,8-2-455,0 0 0,18-2 0,-15 3-6371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4.544"/>
    </inkml:context>
    <inkml:brush xml:id="br0">
      <inkml:brushProperty name="width" value="0.035" units="cm"/>
      <inkml:brushProperty name="height" value="0.035" units="cm"/>
      <inkml:brushProperty name="color" value="#E71224"/>
    </inkml:brush>
  </inkml:definitions>
  <inkml:trace contextRef="#ctx0" brushRef="#br0">28 119 24575,'-8'-6'0,"-4"-4"0,4-1 0,9-2 0,10 2 0,11 0 0,11 2 0,9-1 0,8 2 0,7-1 0,2-2 0,-8 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4.872"/>
    </inkml:context>
    <inkml:brush xml:id="br0">
      <inkml:brushProperty name="width" value="0.035" units="cm"/>
      <inkml:brushProperty name="height" value="0.035" units="cm"/>
      <inkml:brushProperty name="color" value="#E71224"/>
    </inkml:brush>
  </inkml:definitions>
  <inkml:trace contextRef="#ctx0" brushRef="#br0">22 169 24575,'-1'0'0,"0"0"0,0-1 0,-1 0 0,1 1 0,0-1 0,0 0 0,0 1 0,0-1 0,0 0 0,0 0 0,0 0 0,0 0 0,1 0 0,-1 0 0,0 0 0,0 0 0,1 0 0,-1 0 0,1 0 0,-1-1 0,1 1 0,-1 0 0,1 0 0,0-2 0,-1 2 0,1 1 0,0-1 0,0 0 0,0 1 0,0-1 0,0 0 0,0 1 0,0-1 0,0 0 0,0 1 0,0-1 0,0 0 0,1 1 0,-1-1 0,0 1 0,0-1 0,1 0 0,-1 1 0,0-1 0,1 0 0,0 0 0,0 1 0,-1 0 0,1-1 0,0 1 0,-1 0 0,1 0 0,0-1 0,0 1 0,-1 0 0,1 0 0,0 0 0,0 0 0,-1 0 0,1 0 0,0 0 0,0 0 0,-1 0 0,1 1 0,0-1 0,0 0 0,-1 0 0,1 1 0,1-1 0,4 3 0,0 1 0,0-1 0,0 1 0,0 0 0,-1 0 0,1 0 0,-1 1 0,0 0 0,0 0 0,-1 0 0,0 1 0,0 0 0,0 0 0,0 0 0,3 8 0,1 5 0,0 1 0,-1 0 0,8 38 0,-9-30 0,-1 0 0,-2 0 0,0 1 0,-2-1 0,-2 1 0,-4 40 0,5-69 0,-7 29 0,7-28 0,0 0 0,0 0 0,-1 0 0,1 0 0,0 0 0,-1 0 0,1 0 0,0 0 0,-1 0 0,0 0 0,1-1 0,-1 1 0,1 0 0,-1 0 0,0 0 0,1-1 0,-1 1 0,0 0 0,0-1 0,0 1 0,0 0 0,0-1 0,-1 1 0,2-1 0,-1-1 0,0 0 0,0 1 0,1-1 0,-1 0 0,1 1 0,-1-1 0,0 0 0,1 0 0,-1 0 0,1 1 0,0-1 0,-1 0 0,1 0 0,0 0 0,-1 0 0,1 0 0,0 0 0,0 0 0,0 0 0,0 0 0,0 0 0,0 0 0,0 1 0,0-3 0,2-26 0,4-27 0,3 0 0,2 0 0,3 1 0,2 0 0,3 2 0,42-88 0,-53 127 0,0 0 0,14-17 0,-20 28 0,0 0 0,1 0 0,-1 1 0,1-1 0,0 1 0,-1-1 0,1 1 0,0 0 0,0 0 0,1 1 0,-1-1 0,0 0 0,1 1 0,-1 0 0,0 0 0,6-1 0,-6 2 0,-1 0 0,0 1 0,1-1 0,-1 1 0,0-1 0,0 1 0,0 0 0,1 0 0,-1 0 0,0 0 0,0 0 0,0 1 0,-1-1 0,1 0 0,0 1 0,0 0 0,-1-1 0,1 1 0,-1 0 0,1 0 0,-1 0 0,2 3 0,2 5 0,0 0 0,0 1 0,4 14 0,0 8 29,-1 0 0,-1 1 1,3 64-1,-8 104-1397,-2-196 1254,-1 19-6712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6.063"/>
    </inkml:context>
    <inkml:brush xml:id="br0">
      <inkml:brushProperty name="width" value="0.035" units="cm"/>
      <inkml:brushProperty name="height" value="0.035" units="cm"/>
      <inkml:brushProperty name="color" value="#E71224"/>
    </inkml:brush>
  </inkml:definitions>
  <inkml:trace contextRef="#ctx0" brushRef="#br0">225 501 24575,'-1'-24'0,"0"0"0,-2 0 0,-7-32 0,7 44 0,0 0 0,-1 0 0,0 1 0,-1-1 0,0 1 0,-1 0 0,-1 1 0,-9-14 0,15 22 0,-1 1 0,1-1 0,0 1 0,-1-1 0,1 1 0,-1-1 0,1 1 0,-1 0 0,0 0 0,1 0 0,-1 0 0,0 0 0,0 0 0,0 0 0,0 1 0,0-1 0,1 1 0,-1-1 0,-1 1 0,1 0 0,-2 0 0,2 0 0,-1 1 0,1-1 0,0 1 0,0 0 0,0 0 0,0 0 0,0 0 0,0 1 0,0-1 0,0 1 0,0-1 0,0 1 0,1-1 0,-1 1 0,-2 3 0,-3 5 0,1 1 0,0-1 0,0 2 0,1-1 0,-6 20 0,0 5 0,1 1 0,-7 67 0,15-80 0,1-1 0,0 1 0,2 0 0,1-1 0,8 40 0,-9-57 0,1 0 0,0 0 0,0 0 0,0-1 0,1 1 0,0-1 0,0 1 0,0-1 0,1 0 0,6 8 0,-8-11 0,0-1 0,0 0 0,0 1 0,0-1 0,0 0 0,0 0 0,0 0 0,0 0 0,0-1 0,0 1 0,0-1 0,1 1 0,-1-1 0,0 0 0,0 1 0,1-1 0,-1 0 0,0-1 0,0 1 0,1 0 0,-1-1 0,0 1 0,0-1 0,0 0 0,0 1 0,1-1 0,-1 0 0,0 0 0,-1-1 0,1 1 0,0 0 0,2-2 0,3-4 0,1 1 0,-1-1 0,0 0 0,-1-1 0,0 1 0,0-1 0,0 0 0,-1-1 0,-1 0 0,1 1 0,-1-1 0,5-18 0,1-10 0,11-72 0,-19 92 0,8-60 0,-11 132 0,-1-18 0,2 0 0,6 44 0,-5-71 0,1 0 0,0 0 0,1-1 0,0 1 0,0 0 0,1-1 0,0 0 0,1 0 0,0 0 0,0-1 0,1 1 0,13 13 0,-17-20 0,0 1 0,0-1 0,0 0 0,1-1 0,-1 1 0,1 0 0,-1-1 0,1 1 0,0-1 0,-1 0 0,1 0 0,0 0 0,0 0 0,0 0 0,0-1 0,0 0 0,0 1 0,0-1 0,0 0 0,0 0 0,0-1 0,4 0 0,-2 0 0,0-1 0,-1 0 0,0 0 0,1 0 0,-1-1 0,0 1 0,0-1 0,-1 0 0,1 0 0,0-1 0,-1 1 0,0-1 0,5-6 0,0-2 0,-1-1 0,0 0 0,0 0 0,-2-1 0,0 0 0,0 0 0,-1 0 0,-1 0 0,3-22 0,-1-18 0,-3-65 0,-2 85 0,0-27 0,-4-210 0,-1 241 0,5 29 0,0 1 0,0 0 0,0 0 0,-1-1 0,1 1 0,0 0 0,0-1 0,0 1 0,0 0 0,0 0 0,0 0 0,-1-1 0,1 1 0,0 0 0,0 0 0,0-1 0,-1 1 0,1 0 0,0 0 0,0 0 0,-1 0 0,1 0 0,0-1 0,0 1 0,-1 0 0,1 0 0,0 0 0,0 0 0,-1 0 0,0 0 0,0 1 0,1-1 0,-1 1 0,0 0 0,1-1 0,-1 1 0,1-1 0,-1 1 0,1 0 0,-1 0 0,1-1 0,0 1 0,-1 0 0,1 0 0,0 0 0,-1 0 0,-7 26 0,0 1 0,2 0 0,2 0 0,-3 42 0,4-38 0,-3 33 0,5 92 0,3-122 0,1 0 0,2-1 0,2 0 0,15 47 0,-21-76 0,1 1 0,1-1 0,-1 1 0,1-1 0,0 0 0,0 0 0,0 0 0,1-1 0,7 8 0,-9-10 0,0 0 0,0-1 0,0 0 0,0 0 0,0 1 0,0-1 0,1 0 0,-1-1 0,0 1 0,1 0 0,-1-1 0,0 1 0,1-1 0,-1 0 0,1 0 0,-1 0 0,1 0 0,-1 0 0,1 0 0,-1-1 0,0 1 0,1-1 0,-1 0 0,0 0 0,4-1 0,1-2 0,0 0 0,0-1 0,0 1 0,-1-1 0,0-1 0,0 1 0,0-1 0,-1 0 0,1-1 0,-1 1 0,-1-1 0,0 0 0,0 0 0,0 0 0,0 0 0,2-12 0,4-12 0,-1-1 0,8-53 0,-17 83 0,1-6 0,5-18 0,-2-1 0,-1 1 0,-2-1 0,0 1 0,-4-32 0,3 55 0,-1 0 0,1 1 0,-1-1 0,0 0 0,0 1 0,0-1 0,0 1 0,-1 0 0,-1-3 0,3 5 0,0-1 0,0 1 0,0 0 0,-1 0 0,1-1 0,0 1 0,0 0 0,-1 0 0,1 0 0,0 0 0,0-1 0,-1 1 0,1 0 0,0 0 0,-1 0 0,1 0 0,0 0 0,-1 0 0,1 0 0,0 0 0,0 0 0,-1 0 0,1 0 0,0 0 0,-1 0 0,1 0 0,0 0 0,-1 0 0,-9 13 0,6 0 0,0 0 0,0 1 0,1-1 0,1 1 0,0 0 0,0 22 0,9 85 0,-5-99 0,2-1 0,0 1 0,1-1 0,1 1 0,18 39 0,-21-55 0,0 0 0,1 0 0,0 0 0,0 0 0,0-1 0,1 1 0,0-1 0,0-1 0,0 1 0,7 4 0,-8-7 0,0 1 0,0-1 0,1-1 0,-1 1 0,1-1 0,-1 1 0,1-1 0,-1 0 0,1-1 0,-1 1 0,1-1 0,0 0 0,-1 0 0,1-1 0,-1 1 0,9-3 0,-6 1 0,0-1 0,-1 1 0,1-1 0,-1-1 0,0 1 0,0-1 0,0 0 0,0-1 0,-1 1 0,0-1 0,1 0 0,-2-1 0,1 1 0,5-10 0,1-2 0,0-1 0,-2 0 0,14-35 0,-6 3 0,-3-1 0,-2 0 0,10-101 0,-22 147 0,1 3 0,-1-1 0,1 1 0,-1-1 0,0 1 0,0-1 0,0 0 0,0 1 0,-1-1 0,1 1 0,-1-1 0,1 1 0,-1-1 0,-2-4 0,3 7 0,0 0 0,-1 0 0,1 0 0,0 0 0,0 0 0,-1 0 0,1 0 0,0 0 0,-1 0 0,1 0 0,0 0 0,0 0 0,-1 0 0,1 0 0,0 0 0,-1 0 0,1 0 0,0 0 0,0 0 0,-1 1 0,1-1 0,0 0 0,0 0 0,-1 0 0,1 0 0,0 1 0,0-1 0,0 0 0,-1 0 0,1 0 0,0 1 0,0-1 0,0 0 0,0 0 0,0 1 0,-1-1 0,1 0 0,0 0 0,0 1 0,0-1 0,-7 15 0,7-15 0,-9 23 0,2 1 0,0-1 0,2 1 0,-5 48 0,4 100 0,22 83 0,-2-65 0,-13-175 0,-1 1 0,-1 0 0,0-1 0,0 1 0,-8 27 0,8-39 0,-1 0 0,1 1 0,-1-2 0,0 1 0,0 0 0,0 0 0,0-1 0,-1 1 0,0-1 0,1 1 0,-1-1 0,0 0 0,-1 0 0,1-1 0,0 1 0,-1-1 0,0 1 0,1-1 0,-1 0 0,0-1 0,0 1 0,0-1 0,0 1 0,-1-1 0,-6 1 0,0-2 0,0 0 0,0 0 0,0-1 0,0 0 0,0-1 0,1 0 0,-1-1 0,0 0 0,1 0 0,0-1 0,0-1 0,0 0 0,1 0 0,-10-7 0,4 1 0,0 1 0,2-2 0,-1 0 0,1 0 0,1-2 0,0 1 0,-18-28 0,24 31-114,1-1 1,0 0-1,0 0 0,1 0 0,0-1 1,1 1-1,0-1 0,1 0 0,1 0 1,0 0-1,0-13 0,4-19-6712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6.435"/>
    </inkml:context>
    <inkml:brush xml:id="br0">
      <inkml:brushProperty name="width" value="0.035" units="cm"/>
      <inkml:brushProperty name="height" value="0.035" units="cm"/>
      <inkml:brushProperty name="color" value="#E71224"/>
    </inkml:brush>
  </inkml:definitions>
  <inkml:trace contextRef="#ctx0" brushRef="#br0">1 13 24575,'2'-12'0,"3"23"0,4 25 0,4 31 0,-2 1 0,-3 0 0,-4 1 0,-5 100 0,-2-146-1365,-1-7-5461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6.796"/>
    </inkml:context>
    <inkml:brush xml:id="br0">
      <inkml:brushProperty name="width" value="0.035" units="cm"/>
      <inkml:brushProperty name="height" value="0.035" units="cm"/>
      <inkml:brushProperty name="color" value="#E71224"/>
    </inkml:brush>
  </inkml:definitions>
  <inkml:trace contextRef="#ctx0" brushRef="#br0">17 8 24575,'0'-3'0,"-3"-1"0,-3 3 0,-2 5 0</inkml:trace>
  <inkml:trace contextRef="#ctx0" brushRef="#br0" timeOffset="1">354 411 24575,'1'0'0,"1"-1"0,-1 1 0,1-1 0,-1 1 0,0-1 0,1 1 0,-1-1 0,1 0 0,-1 0 0,0 0 0,0 0 0,0 0 0,1 0 0,-1 0 0,0 0 0,0 0 0,0-1 0,-1 1 0,1 0 0,0-1 0,0 1 0,-1 0 0,1-1 0,-1 1 0,1-1 0,-1 1 0,1-4 0,0 1 0,0 0 0,0 0 0,-1 0 0,1-1 0,-1 1 0,0 0 0,-1 0 0,1-1 0,-1-4 0,0 7 0,0 0 0,1 1 0,-1-1 0,0 0 0,0 0 0,0 0 0,0 1 0,0-1 0,0 1 0,-1-1 0,1 1 0,0-1 0,-1 1 0,1 0 0,-1-1 0,0 1 0,1 0 0,-1 0 0,0 0 0,0 1 0,0-1 0,0 0 0,1 1 0,-1-1 0,0 1 0,0-1 0,0 1 0,0 0 0,0 0 0,0 0 0,0 0 0,0 0 0,0 1 0,-3 0 0,-1 0 0,1 0 0,0 1 0,0 0 0,0 0 0,0 0 0,0 1 0,0 0 0,0 0 0,1 0 0,0 0 0,-8 7 0,3 2 0,0-1 0,1 1 0,0 1 0,0-1 0,2 1 0,0 1 0,0-1 0,1 1 0,-4 18 0,4-13 0,2 1 0,0-1 0,1 1 0,1 0 0,1 0 0,2 26 0,0-35 11,0 1 0,1-1 0,0 1 0,0-1 0,1 0 0,1 0-1,0 0 1,0-1 0,1 0 0,11 16 0,-12-20-94,0-1 1,0 1-1,1-1 1,0 0-1,0 0 1,0-1-1,0 1 1,1-2-1,-1 1 1,1-1-1,0 1 1,0-2-1,1 1 1,-1-1-1,0 0 1,1-1-1,8 1 1,18-1-6744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7.138"/>
    </inkml:context>
    <inkml:brush xml:id="br0">
      <inkml:brushProperty name="width" value="0.035" units="cm"/>
      <inkml:brushProperty name="height" value="0.035" units="cm"/>
      <inkml:brushProperty name="color" value="#E71224"/>
    </inkml:brush>
  </inkml:definitions>
  <inkml:trace contextRef="#ctx0" brushRef="#br0">49 18 24575,'-1'0'0,"1"0"0,-1 0 0,1 0 0,-1 0 0,1 0 0,-1 0 0,1 0 0,0 1 0,-1-1 0,1 0 0,-1 0 0,1 0 0,-1 1 0,1-1 0,0 0 0,-1 0 0,1 1 0,-1-1 0,1 0 0,0 1 0,-1-1 0,1 0 0,0 1 0,0-1 0,-1 1 0,1-1 0,0 1 0,0-1 0,0 0 0,0 1 0,-1-1 0,1 1 0,0-1 0,0 1 0,0-1 0,0 1 0,0-1 0,0 1 0,0-1 0,0 1 0,0-1 0,0 1 0,1-1 0,-1 1 0,0-1 0,0 1 0,1 0 0,11 28 0,-7-18 0,-5-10 0,1 0 0,-1 0 0,0 0 0,0 0 0,1 0 0,-1 0 0,0 0 0,0 0 0,0 0 0,0 0 0,0 0 0,0 0 0,0 1 0,-1-1 0,1 0 0,0 0 0,-1 0 0,1 0 0,0 0 0,-1 0 0,1 0 0,-1 0 0,0 0 0,1-1 0,-1 1 0,0 0 0,1 0 0,-1 0 0,0-1 0,0 1 0,0 0 0,0-1 0,0 1 0,0-1 0,0 1 0,0-1 0,0 1 0,0-1 0,0 0 0,0 0 0,0 1 0,0-1 0,0 0 0,0 0 0,-2 0 0,2 0 0,-1 0 0,1-1 0,0 1 0,-1 0 0,1-1 0,0 1 0,-1 0 0,1-1 0,0 0 0,0 1 0,-1-1 0,1 0 0,0 0 0,0 1 0,0-1 0,0 0 0,0 0 0,0 0 0,0 0 0,1 0 0,-1-1 0,0 1 0,0 0 0,1 0 0,-1 0 0,1-1 0,-1 1 0,1 0 0,0-1 0,-1 1 0,1 0 0,0-1 0,0 1 0,0 0 0,0-1 0,0 1 0,0 0 0,1-3 0,0 0-42,0 0-1,0 1 0,0-1 1,1 1-1,-1-1 0,1 1 1,0 0-1,0-1 0,0 1 1,0 0-1,1 0 0,-1 1 1,1-1-1,0 0 0,0 1 1,0 0-1,0-1 0,0 1 1,0 0-1,1 1 0,-1-1 1,1 1-1,-1-1 0,1 1 1,-1 0-1,1 0 0,0 1 1,0-1-1,-1 1 0,1 0 1,5 0-1,3 3-6783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7.637"/>
    </inkml:context>
    <inkml:brush xml:id="br0">
      <inkml:brushProperty name="width" value="0.035" units="cm"/>
      <inkml:brushProperty name="height" value="0.035" units="cm"/>
      <inkml:brushProperty name="color" value="#E71224"/>
    </inkml:brush>
  </inkml:definitions>
  <inkml:trace contextRef="#ctx0" brushRef="#br0">327 248 24575,'-1'-15'0,"0"0"0,-1-1 0,-1 1 0,0 0 0,-1 0 0,-9-22 0,10 27 0,-1 1 0,-1 0 0,0 0 0,0 0 0,-1 1 0,0-1 0,-1 1 0,1 1 0,-1-1 0,-15-11 0,20 18 0,-1-1 0,0 0 0,1 1 0,-1-1 0,0 1 0,0 0 0,0 0 0,0 0 0,0 0 0,0 1 0,0-1 0,0 1 0,0-1 0,0 1 0,0 0 0,0 1 0,0-1 0,-4 1 0,2 0 0,1 1 0,0 0 0,-1 0 0,1 0 0,0 0 0,0 1 0,0 0 0,1-1 0,-1 1 0,-6 7 0,-1 4 0,0 0 0,1 1 0,0 0 0,2 0 0,-9 20 0,8-14 0,1 0 0,1 1 0,0-1 0,-4 38 0,9-47 0,1 0 0,0-1 0,1 1 0,0-1 0,1 1 0,0 0 0,1-1 0,0 0 0,1 1 0,8 19 0,-9-26 0,0 0 0,1-1 0,0 0 0,0 1 0,0-1 0,0 0 0,1-1 0,-1 1 0,1 0 0,0-1 0,0 0 0,1 0 0,-1 0 0,1-1 0,-1 1 0,1-1 0,0 0 0,-1 0 0,1-1 0,0 0 0,0 0 0,1 0 0,-1 0 0,0-1 0,0 1 0,0-1 0,0-1 0,1 1 0,-1-1 0,5-1 0,1 0 0,0-1 0,0-1 0,-1 1 0,0-2 0,1 1 0,-1-2 0,-1 1 0,1-1 0,-1 0 0,0-1 0,-1 0 0,1-1 0,7-9 0,-8 6 0,-1 0 0,0-1 0,0 0 0,-1 0 0,-1-1 0,0 1 0,-1-1 0,0 0 0,-1 0 0,0-1 0,-1 1 0,-1-1 0,0 1 0,-1-1 0,0 0 0,-1 1 0,0-1 0,-2 1 0,1 0 0,-6-14 0,7 22 0,-1 0 0,0 1 0,0-1 0,0 1 0,-4-5 0,6 8 0,-1 1 0,1-1 0,0 1 0,-1-1 0,1 1 0,-1-1 0,1 1 0,-1 0 0,1-1 0,-1 1 0,1 0 0,-1-1 0,1 1 0,-1 0 0,1-1 0,-1 1 0,0 0 0,1 0 0,-1 0 0,0 0 0,0 0 0,0 0 0,1 0 0,-1 1 0,0-1 0,1 1 0,-1-1 0,0 0 0,1 1 0,-1-1 0,1 1 0,-1-1 0,1 1 0,-1-1 0,1 1 0,-1 0 0,1-1 0,0 1 0,-1 0 0,1-1 0,0 1 0,-1 1 0,-4 13 0,1 1 0,1-1 0,0 1 0,1 0 0,0 0 0,2 28 0,0-20 0,7 561 0,-5-562-107,10 91 348,-10-98-541,2 0 0,0 0 0,0-1 1,13 28-1,-5-21-6526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8.044"/>
    </inkml:context>
    <inkml:brush xml:id="br0">
      <inkml:brushProperty name="width" value="0.035" units="cm"/>
      <inkml:brushProperty name="height" value="0.035" units="cm"/>
      <inkml:brushProperty name="color" value="#E71224"/>
    </inkml:brush>
  </inkml:definitions>
  <inkml:trace contextRef="#ctx0" brushRef="#br0">105 127 24575,'-15'-16'0,"6"6"0,0 0 0,-1 1 0,0 0 0,0 0 0,-17-10 0,27 19 0,0 0 0,-1-1 0,1 1 0,0 0 0,0 0 0,-1 0 0,1 0 0,0 0 0,0 0 0,-1 0 0,1 0 0,0 0 0,0 0 0,-1 0 0,1 0 0,0 0 0,-1 0 0,1 0 0,0 0 0,0 0 0,-1 0 0,1 0 0,0 0 0,0 0 0,-1 1 0,1-1 0,0 0 0,0 0 0,-1 0 0,1 0 0,0 1 0,0-1 0,0 0 0,-1 1 0,-3 12 0,2 19 0,2-28 0,0 39 0,5 153 0,-3-169 0,2 0 0,0 0 0,2-1 0,1 0 0,12 30 0,-17-52 0,0 0 0,0 0 0,0 0 0,0 0 0,0-1 0,1 1 0,0-1 0,0 0 0,0 0 0,0 0 0,0 0 0,0 0 0,7 4 0,-7-6 0,-1 0 0,1 0 0,-1-1 0,1 1 0,0 0 0,0-1 0,-1 0 0,1 1 0,0-1 0,0 0 0,-1 0 0,1-1 0,0 1 0,0-1 0,-1 1 0,1-1 0,0 0 0,-1 0 0,1 0 0,-1 0 0,1 0 0,2-3 0,6-3 0,-1-1 0,-1 0 0,1-1 0,-1 0 0,-1 0 0,0-1 0,0 0 0,-1-1 0,0 1 0,-1-2 0,0 1 0,6-18 0,0-4 0,-1 0 0,-2-1 0,6-44 0,-9 44-273,-2 0 0,-1-1 0,-1 1 0,-6-56 0,0 68-6553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8.464"/>
    </inkml:context>
    <inkml:brush xml:id="br0">
      <inkml:brushProperty name="width" value="0.035" units="cm"/>
      <inkml:brushProperty name="height" value="0.035" units="cm"/>
      <inkml:brushProperty name="color" value="#E71224"/>
    </inkml:brush>
  </inkml:definitions>
  <inkml:trace contextRef="#ctx0" brushRef="#br0">155 270 24575,'-2'1'0,"0"1"0,0-1 0,0 1 0,0-1 0,0 0 0,-1 0 0,1 0 0,0 0 0,-1 0 0,1-1 0,-1 1 0,-3 0 0,-33 1 0,27-1 0,-6-1 0,14-1 0,-1 1 0,1 0 0,-1 0 0,1 0 0,-1 1 0,1 0 0,-1-1 0,1 2 0,-8 2 0,13-1 0,9 0 0,9 0 0,-8-2 0,0-1 0,0 0 0,-1-1 0,1 0 0,0-1 0,-1 0 0,1 0 0,-1-1 0,13-6 0,-18 6 0,0 1 0,0-1 0,-1 0 0,1-1 0,-1 1 0,0-1 0,0 1 0,0-1 0,0-1 0,-1 1 0,0 0 0,0-1 0,0 0 0,0 1 0,-1-1 0,0 0 0,0 0 0,0-1 0,0 1 0,0-6 0,0 2 0,-1 1 0,0-1 0,-1 1 0,0-1 0,0 1 0,-1-1 0,0 1 0,0 0 0,-1-1 0,0 1 0,-1 0 0,-3-8 0,4 11 0,-1 0 0,1 1 0,-1-1 0,0 1 0,0 0 0,0 0 0,0 0 0,-1 0 0,0 1 0,0-1 0,0 1 0,0 0 0,0 0 0,-1 0 0,1 1 0,-1-1 0,0 1 0,0 0 0,0 1 0,-8-3 0,10 4 0,1-1 0,-1 1 0,0 0 0,0 0 0,1 0 0,-1 0 0,0 0 0,0 1 0,1-1 0,-1 1 0,0 0 0,1-1 0,-1 1 0,1 0 0,-1 1 0,1-1 0,-1 0 0,-3 4 0,3-2 0,-1 0 0,1 1 0,0-1 0,0 1 0,1 0 0,-1 0 0,1 0 0,0 0 0,0 1 0,-2 5 0,0 6 0,0 1 0,0-1 0,2 1 0,0 0 0,1 17 0,1-15 14,1 0-1,1-1 0,0 0 0,1 1 1,2-1-1,0 0 0,0-1 1,11 23-1,-11-30-106,0 0 0,0-1 1,1 0-1,0 0 0,1 0 0,0 0 0,0-1 0,0-1 1,1 1-1,1-1 0,-1 0 0,1-1 0,0 0 1,1 0-1,13 5 0,10 0-6733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8.792"/>
    </inkml:context>
    <inkml:brush xml:id="br0">
      <inkml:brushProperty name="width" value="0.035" units="cm"/>
      <inkml:brushProperty name="height" value="0.035" units="cm"/>
      <inkml:brushProperty name="color" value="#E71224"/>
    </inkml:brush>
  </inkml:definitions>
  <inkml:trace contextRef="#ctx0" brushRef="#br0">24 173 24575,'-3'-5'0,"-12"-28"0,14 31 0,0 0 0,0 0 0,1 0 0,-1 0 0,1 0 0,-1 0 0,1 0 0,0 0 0,0-1 0,0 1 0,0 0 0,0-3 0,1 5 0,-1 0 0,1 0 0,-1 0 0,1 0 0,0 1 0,-1-1 0,1 0 0,-1 0 0,1 0 0,-1 1 0,0-1 0,1 0 0,-1 1 0,1-1 0,-1 0 0,1 1 0,-1-1 0,0 0 0,1 1 0,-1-1 0,0 1 0,1-1 0,-1 1 0,0-1 0,0 1 0,1 0 0,11 16 0,15 24 0,66 117 0,-84-141 0,-2 0 0,0 1 0,0 0 0,-2 0 0,-1 1 0,0 0 0,2 27 0,-6-42 0,0-1 0,0 0 0,0 0 0,-1 0 0,1 0 0,-1 1 0,0-1 0,0 0 0,0 0 0,0 0 0,-1 0 0,1-1 0,-1 1 0,0 0 0,1-1 0,-1 1 0,-1-1 0,1 1 0,0-1 0,-4 3 0,4-3 0,0-1 0,0 0 0,0 0 0,-1 0 0,1 0 0,0-1 0,0 1 0,0 0 0,-1-1 0,1 0 0,0 1 0,-1-1 0,1 0 0,0 0 0,0 0 0,-1-1 0,1 1 0,0-1 0,-1 1 0,1-1 0,0 1 0,0-1 0,0 0 0,0 0 0,0 0 0,0-1 0,0 1 0,0 0 0,-2-3 0,0 1 0,1-1 0,0 1 0,-1-1 0,2 0 0,-1-1 0,0 1 0,1 0 0,-1-1 0,1 1 0,1-1 0,-1 0 0,1 1 0,-1-1 0,1 0 0,1 0 0,-1 0 0,1 0 0,0 0 0,0-7 0,1-5 0,1 0 0,1 0 0,1 1 0,7-23 0,1 6 0,1 1 0,2 1 0,1 0 0,1 0 0,2 2 0,1 0 0,1 2 0,27-28 0,-39 46-341,0 0 0,0 1-1,20-13 1,-7 9-6485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3.012"/>
    </inkml:context>
    <inkml:brush xml:id="br0">
      <inkml:brushProperty name="width" value="0.035" units="cm"/>
      <inkml:brushProperty name="height" value="0.035" units="cm"/>
      <inkml:brushProperty name="color" value="#E71224"/>
    </inkml:brush>
  </inkml:definitions>
  <inkml:trace contextRef="#ctx0" brushRef="#br0">381 17 24575,'-3'-2'0,"0"0"0,0 0 0,-1 0 0,1 0 0,-1 1 0,1 0 0,-1 0 0,1 0 0,-1 0 0,0 0 0,1 1 0,-7-1 0,-45 1 0,39 2 0,0 1 0,0 0 0,0 1 0,1 0 0,-1 1 0,1 1 0,-16 9 0,30-15 0,0 0 0,1 1 0,-1-1 0,0 1 0,0-1 0,1 1 0,-1-1 0,0 1 0,1-1 0,-1 1 0,0 0 0,1-1 0,-1 1 0,1 0 0,0 0 0,-1-1 0,1 1 0,-1 0 0,1 0 0,0 0 0,0 0 0,-1-1 0,1 1 0,0 0 0,0 0 0,0 0 0,0 0 0,0 0 0,0 0 0,0-1 0,0 1 0,0 0 0,1 0 0,-1 0 0,1 1 0,1 3 0,1 0 0,0-1 0,0 1 0,0-1 0,5 5 0,8 11 0,-12-11 0,-1 0 0,0 0 0,0 0 0,0 0 0,-1 0 0,-1 0 0,1 1 0,-2-1 0,1 1 0,-1-1 0,-3 18 0,-2 10 0,-19 61 0,13-54 0,-5 22 0,-23 86 0,28-119 0,-1 0 0,-26 48 0,34-73 0,1-3 0,0 1 0,0 0 0,1-1 0,-1 1 0,-2 12 0,5-17 0,0 0 0,0 0 0,0 0 0,0 0 0,0 0 0,0 1 0,0-1 0,0 0 0,0 0 0,1 0 0,-1 0 0,1 0 0,-1 0 0,0 0 0,1 0 0,0 0 0,-1 0 0,1 0 0,0 0 0,-1-1 0,1 1 0,0 0 0,0 0 0,0-1 0,-1 1 0,1 0 0,0-1 0,0 1 0,0-1 0,0 1 0,0-1 0,0 0 0,1 1 0,-1-1 0,0 0 0,0 0 0,0 1 0,0-1 0,0 0 0,2 0 0,21 2-195,0-1 0,0-1 0,0-1 0,0-1 0,-1-1 0,45-12 0,-49 9-6631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49.389"/>
    </inkml:context>
    <inkml:brush xml:id="br0">
      <inkml:brushProperty name="width" value="0.035" units="cm"/>
      <inkml:brushProperty name="height" value="0.035" units="cm"/>
      <inkml:brushProperty name="color" value="#E71224"/>
    </inkml:brush>
  </inkml:definitions>
  <inkml:trace contextRef="#ctx0" brushRef="#br0">195 17 24575,'-4'0'0,"0"-1"0,0 1 0,1-1 0,-1 0 0,0 0 0,0 0 0,-6-3 0,-11-4 0,20 9 0,1-1 0,-1 0 0,1 0 0,-1 0 0,1 0 0,-1 1 0,1-1 0,-1 0 0,1 0 0,-1 1 0,1-1 0,-1 0 0,1 1 0,0-1 0,-1 1 0,1-1 0,0 0 0,-1 1 0,1-1 0,0 1 0,0-1 0,-1 1 0,1-1 0,0 1 0,0-1 0,0 1 0,0-1 0,0 1 0,0-1 0,-1 1 0,1-1 0,0 1 0,1 0 0,-1-1 0,0 1 0,0 0 0,0 23 0,0-23 0,3 48 0,2 0 0,2 0 0,2-1 0,23 68 0,-31-113 0,0 0 0,0 1 0,1-1 0,0 0 0,0 1 0,0-1 0,0 0 0,0 0 0,1-1 0,-1 1 0,1 0 0,5 3 0,-7-5 0,1 0 0,-1 0 0,1-1 0,-1 1 0,1-1 0,0 0 0,-1 1 0,1-1 0,-1 0 0,1 0 0,0 0 0,-1 0 0,1 0 0,0 0 0,-1-1 0,1 1 0,-1 0 0,1-1 0,-1 1 0,1-1 0,-1 0 0,1 0 0,-1 1 0,1-1 0,-1 0 0,0 0 0,1 0 0,-1 0 0,0 0 0,0-1 0,1 0 0,8-10 0,0 1 0,-1-1 0,-1-1 0,0 0 0,0 0 0,-1 0 0,8-25 0,26-104 0,-41 142 0,11-58 0,-12 54 0,-2 13 0,-6 16 0,-7 48 0,-10 103 0,7 80 0,10-107 0,-9 37 0,12-144 0,-2-1 0,-19 57 0,24-90 0,1-1 0,-1 0 0,0-1 0,-1 1 0,0-1 0,0 1 0,0-1 0,-8 8 0,10-12 0,1-1 0,-1 1 0,0-1 0,0 1 0,0-1 0,0 0 0,0 0 0,0 0 0,-1 0 0,1-1 0,0 1 0,0 0 0,-1-1 0,1 1 0,0-1 0,-1 0 0,1 0 0,0 0 0,-1 0 0,1 0 0,0-1 0,-1 1 0,1-1 0,0 1 0,0-1 0,-1 0 0,1 0 0,0 0 0,0 0 0,-3-2 0,-4-4 0,-1 0 0,1 0 0,1-1 0,-1-1 0,1 1 0,1-1 0,0 0 0,0-1 0,0 0 0,1 0 0,1 0 0,0-1 0,0 0 0,-4-16 0,2 3 0,1 1 0,1-1 0,2-1 0,0 1 0,1-48 0,3 51 0,1-1 0,1 1 0,1 0 0,1 1 0,1-1 0,0 1 0,2 0 0,0 1 0,22-37 0,-24 47 0,1 0 0,-1 1 0,1 0 0,1 0 0,0 1 0,0 0 0,0 0 0,1 0 0,13-6 0,-15 9 0,1 1 0,0-1 0,0 2 0,0-1 0,0 1 0,0 1 0,1 0 0,-1 0 0,0 0 0,1 1 0,-1 0 0,1 1 0,9 1 0,-14-2-85,-1 1 0,0-1-1,1 1 1,-1 0 0,0 0-1,0 0 1,0 0 0,0 0-1,0 1 1,0-1 0,0 1-1,0 0 1,0 0 0,-1 0-1,3 3 1,-1 3-6741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8.409"/>
    </inkml:context>
    <inkml:brush xml:id="br0">
      <inkml:brushProperty name="width" value="0.035" units="cm"/>
      <inkml:brushProperty name="height" value="0.035" units="cm"/>
      <inkml:brushProperty name="color" value="#E71224"/>
    </inkml:brush>
  </inkml:definitions>
  <inkml:trace contextRef="#ctx0" brushRef="#br0">223 243 24575,'6'-1'0,"0"1"0,-4 9 0,-4 16 0,-1 1 0,-1-1 0,-1 0 0,-1-1 0,-13 34 0,5-14 0,-34 106 0,1-2 0,-30 162 0,74-296 0,-6 51 0,9-61 0,0 0 0,0 0 0,0 1 0,1-1 0,-1 0 0,1 0 0,0 0 0,0 0 0,0-1 0,1 1 0,0 0 0,-1 0 0,4 3 0,-4-5 0,1 0 0,1 0 0,-1-1 0,0 1 0,0-1 0,1 0 0,-1 1 0,0-1 0,1 0 0,-1 0 0,1-1 0,0 1 0,-1-1 0,1 1 0,-1-1 0,1 0 0,0 1 0,5-2 0,6 0 0,0 0 0,17-4 0,-27 4 0,513-62 0,3 39 0,-335 17 0,-166 6 0,202-4 0,-233 4 0,-1-1 0,0-1 0,1 1 0,-1-2 0,1 0 0,-19-9 0,27 11 0,1 0 0,-1 0 0,1-1 0,-1 1 0,1-1 0,0 0 0,0 0 0,1 0 0,-1 0 0,0 0 0,1-1 0,0 1 0,0-1 0,0 1 0,0-1 0,1 0 0,-1 0 0,1 0 0,0 0 0,0 0 0,0 0 0,1 0 0,0 0 0,-1-1 0,2-6 0,1-8 0,1 0 0,0 1 0,2-1 0,9-24 0,-10 31 0,39-123 0,129-432 0,-166 545 0,-2 10 0,0-1 0,-1 0 0,0 0 0,-2 0 0,1 0 0,-1 0 0,-2-16 0,1 27 0,-1 0 0,1 0 0,-1 0 0,1 0 0,-1 1 0,0-1 0,0 0 0,0 1 0,0-1 0,0 1 0,0-1 0,0 1 0,-1-1 0,1 1 0,0 0 0,-1 0 0,1-1 0,-1 1 0,1 0 0,-1 0 0,0 0 0,1 1 0,-1-1 0,0 0 0,0 1 0,0-1 0,1 1 0,-1 0 0,0-1 0,0 1 0,0 0 0,0 0 0,0 0 0,0 0 0,-3 1 0,-8 1 0,0 1 0,0 0 0,-25 9 0,25-8 0,-124 36 0,-161 27 0,-146-1 0,253-40 0,102-15 0,-85 16 0,152-21 0,22-6 0,0 0 0,0 0 0,0 0 0,1 0 0,-1 0 0,0 0 0,0 0 0,0 0 0,0 0 0,0 0 0,0 0 0,0 0 0,0 0 0,0 0 0,0 0 0,0 0 0,0 0 0,1 0 0,-1 0 0,0 0 0,0 0 0,0 0 0,0 0 0,0 0 0,0 0 0,0 0 0,0 0 0,0 0 0,0 0 0,0 0 0,0 0 0,0 0 0,0 1 0,0-1 0,0 0 0,0 0 0,0 0 0,0 0 0,0 0 0,0 0 0,0 0 0,0 0 0,0 0 0,0 0 0,0 0 0,0 0 0,0 1 0,0-1 0,0 0 0,0 0 0,0 0 0,0 0 0,0 0 0,0 0 0,0 0 0,0 0 0,0 0 0,0 0 0,0 0 0,0 0 0,0 0 0,0 0 0,0 1 0,0-1 0,0 0 0,0 0 0,0 0 0,-1 0 0,13 3 0,12 0 0,8-2-1365,-1-1-5461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8.841"/>
    </inkml:context>
    <inkml:brush xml:id="br0">
      <inkml:brushProperty name="width" value="0.035" units="cm"/>
      <inkml:brushProperty name="height" value="0.035" units="cm"/>
      <inkml:brushProperty name="color" value="#E71224"/>
    </inkml:brush>
  </inkml:definitions>
  <inkml:trace contextRef="#ctx0" brushRef="#br0">138 184 24575,'2'-2'0,"0"1"0,1 0 0,-1-1 0,0 0 0,0 1 0,0-1 0,0 0 0,0 0 0,0-1 0,0 1 0,-1 0 0,1 0 0,1-4 0,0 2 0,3-5 0,1-1 0,-1 0 0,-1 0 0,0 0 0,-1-1 0,0 1 0,0-1 0,-1 0 0,2-15 0,-5 25 0,1 0 0,-1 0 0,0 0 0,0 0 0,0 0 0,0 0 0,0 0 0,0 0 0,0 0 0,0-1 0,0 1 0,-1 0 0,1 0 0,0 0 0,-1 0 0,1 0 0,-1 1 0,1-1 0,-1 0 0,1 0 0,-1 0 0,0 0 0,0 0 0,1 1 0,-1-1 0,0 0 0,0 1 0,0-1 0,1 0 0,-1 1 0,0-1 0,0 1 0,0 0 0,0-1 0,0 1 0,0 0 0,0-1 0,0 1 0,0 0 0,0 0 0,-1 0 0,1 0 0,0 0 0,-1 0 0,-3 1 0,1 0 0,-1 0 0,1 0 0,0 0 0,-1 1 0,1-1 0,0 1 0,0 0 0,-5 4 0,-2 2 0,1 0 0,-1 1 0,2 0 0,-1 1 0,1 0 0,1 1 0,0-1 0,0 2 0,1-1 0,-6 14 0,5-7 0,2 0 0,0 0 0,1 0 0,0 1 0,2-1 0,-2 28 0,4 2 0,2 1 0,2-1 0,3 0 0,20 82 0,-25-127-43,1 8 85,0 0 0,0 0 0,0 17 1,-1-26-111,-1 1 0,-1-1 0,1 1 1,0-1-1,-1 1 0,1-1 0,-1 1 0,0-1 1,0 1-1,1-1 0,-2 0 0,1 1 1,0-1-1,0 0 0,-1 0 0,1 0 1,-1 0-1,0 0 0,0 0 0,0 0 1,-2 1-1,-8 4-6758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9.169"/>
    </inkml:context>
    <inkml:brush xml:id="br0">
      <inkml:brushProperty name="width" value="0.035" units="cm"/>
      <inkml:brushProperty name="height" value="0.035" units="cm"/>
      <inkml:brushProperty name="color" value="#E71224"/>
    </inkml:brush>
  </inkml:definitions>
  <inkml:trace contextRef="#ctx0" brushRef="#br0">0 19 24575,'3'0'0,"7"-3"0,4-1 0,3 0 0,1 1 0,4 1 0,0 1 0,3 0 0,2 1 0,0 0 0,1 0 0,-2 0 0,-5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0.125"/>
    </inkml:context>
    <inkml:brush xml:id="br0">
      <inkml:brushProperty name="width" value="0.035" units="cm"/>
      <inkml:brushProperty name="height" value="0.035" units="cm"/>
      <inkml:brushProperty name="color" value="#E71224"/>
    </inkml:brush>
  </inkml:definitions>
  <inkml:trace contextRef="#ctx0" brushRef="#br0">693 40 24575,'-79'-13'0,"62"14"0,1 0 0,-1 0 0,1 2 0,0 0 0,0 1 0,0 1 0,0 0 0,-23 11 0,9-1 0,1 1 0,1 2 0,-34 27 0,35-23 0,2 2 0,0 1 0,1 1 0,2 1 0,0 0 0,2 2 0,2 1 0,0 0 0,2 1 0,1 1 0,2 0 0,1 1 0,-10 45 0,17-50 0,0 0 0,1 0 0,2 1 0,1-1 0,2 1 0,0-1 0,7 36 0,-3-41 0,1 0 0,0-1 0,2 1 0,1-1 0,0-1 0,2 0 0,0 0 0,2-1 0,19 25 0,-16-26 0,1 0 0,1-2 0,0 0 0,1-1 0,1-1 0,0-1 0,1 0 0,45 20 0,-36-22 0,1-1 0,0-1 0,1-1 0,0-2 0,0-2 0,46 3 0,-35-7 0,0-2 0,1-1 0,-1-3 0,0-1 0,-1-3 0,0-1 0,0-2 0,-1-1 0,0-3 0,65-35 0,-74 32 0,0-2 0,-2-1 0,0-1 0,-2-2 0,0-1 0,-2-1 0,-1-1 0,-1-1 0,-2-2 0,-1 0 0,-1-1 0,17-38 0,-25 44 0,-2 0 0,0-1 0,-2 0 0,-1 0 0,-1-1 0,-1 0 0,-1 0 0,-2-1 0,-1 1 0,-1 0 0,-2-1 0,0 1 0,-2 0 0,-1 0 0,-2 0 0,-15-43 0,14 52 0,0 1 0,-1 0 0,-1 0 0,-1 1 0,-1 0 0,0 1 0,-1 0 0,0 1 0,-2 0 0,0 1 0,-21-15 0,16 16 0,0 0 0,-1 2 0,0 1 0,0 0 0,-1 2 0,0 0 0,-1 1 0,0 2 0,-36-5 0,13 6 30,0 2 0,1 1 0,-72 10 0,51 1-773,-114 32 1,105-19-6084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0.795"/>
    </inkml:context>
    <inkml:brush xml:id="br0">
      <inkml:brushProperty name="width" value="0.035" units="cm"/>
      <inkml:brushProperty name="height" value="0.035" units="cm"/>
      <inkml:brushProperty name="color" value="#E71224"/>
    </inkml:brush>
  </inkml:definitions>
  <inkml:trace contextRef="#ctx0" brushRef="#br0">26 227 24575,'-5'-5'0,"-12"-12"0,17 17 0,0 0 0,-1 0 0,1-1 0,0 1 0,-1 0 0,1 0 0,0-1 0,0 1 0,0 0 0,-1-1 0,1 1 0,0 0 0,0-1 0,0 1 0,-1 0 0,1-1 0,0 1 0,0 0 0,0-1 0,0 1 0,0-1 0,0 1 0,0 0 0,0-1 0,0 1 0,0-1 0,0 1 0,0 0 0,0-1 0,0 1 0,1 0 0,-1-1 0,0 1 0,0 0 0,0-1 0,1 1 0,-1 0 0,0-1 0,0 1 0,0 0 0,1-1 0,-1 1 0,0 0 0,1 0 0,-1-1 0,1 1 0,0 0 0,0 0 0,0 0 0,0 0 0,-1 0 0,1 0 0,0 0 0,0 1 0,0-1 0,0 0 0,-1 0 0,1 1 0,0-1 0,0 0 0,-1 1 0,1-1 0,0 1 0,-1-1 0,1 1 0,0-1 0,-1 1 0,1 0 0,17 17 0,-15-14 0,5 5 0,-1-1 0,0 1 0,-1 1 0,0-1 0,0 1 0,-1 0 0,0 0 0,-1 1 0,0 0 0,-1-1 0,0 1 0,-1 0 0,0 0 0,-1 1 0,0-1 0,-1 19 0,-1-26 0,0 0 0,0 0 0,0-1 0,0 1 0,-1 0 0,-4 7 0,6-11 0,0 1 0,0 0 0,-1-1 0,1 1 0,0 0 0,-1-1 0,1 1 0,0-1 0,-1 1 0,1 0 0,-1-1 0,1 1 0,-1-1 0,1 1 0,-1-1 0,0 0 0,1 1 0,-1-1 0,0 0 0,1 1 0,-1-1 0,0 0 0,1 1 0,-1-1 0,0 0 0,1 0 0,-1 0 0,0 0 0,0 0 0,1 0 0,-1 0 0,0 0 0,1 0 0,-1 0 0,0 0 0,0-1 0,1 1 0,-1 0 0,0 0 0,1-1 0,-1 1 0,0 0 0,1-1 0,-1 1 0,0-1 0,-1-1 0,1 0 0,0 0 0,0-1 0,0 1 0,0 0 0,0 0 0,1 0 0,-1-1 0,1 1 0,-1 0 0,1 0 0,0-1 0,0 1 0,0 0 0,0-1 0,0 1 0,1-4 0,10-41 0,-1 16 0,2 0 0,1 1 0,1 0 0,20-29 0,-25 43 0,2 1 0,0 1 0,1-1 0,0 2 0,1 0 0,0 0 0,1 1 0,28-18 0,-39 29 0,0-1 0,0 0 0,0 1 0,0 0 0,0-1 0,1 1 0,-1 0 0,0 1 0,1-1 0,-1 1 0,0-1 0,1 1 0,-1 0 0,1 0 0,5 2 0,-7-2 0,0 1 0,0 0 0,1 0 0,-1 0 0,0 1 0,0-1 0,0 0 0,-1 1 0,1-1 0,0 1 0,-1 0 0,1-1 0,-1 1 0,1 0 0,-1 0 0,0 0 0,0 0 0,1 0 0,-2 1 0,1-1 0,0 0 0,0 0 0,0 4 0,0 2 0,0 0 0,0 0 0,0 0 0,-1 1 0,-1-1 0,1 0 0,-2 0 0,1 0 0,-1 0 0,0 0 0,0 0 0,-1 0 0,-4 7 0,-7 14 0,-34 52 0,42-72 0,6-8 0,-3 3 0,0 1 0,0 0 0,-1-1 0,1 0 0,-1 0 0,-5 4 0,9-7 0,0-1 0,0 0 0,0 0 0,0 0 0,0 0 0,0 0 0,0 0 0,-1 0 0,1 0 0,0 0 0,0 0 0,0 1 0,0-1 0,0 0 0,0 0 0,0 0 0,0 0 0,-1 0 0,1 0 0,0 0 0,0 0 0,0 0 0,0 0 0,0 0 0,0 0 0,-1 0 0,1 0 0,0 0 0,0 0 0,0 0 0,0 0 0,0 0 0,0 0 0,0 0 0,-1 0 0,1 0 0,0 0 0,0-1 0,0 1 0,0 0 0,0 0 0,0 0 0,0 0 0,0 0 0,0 0 0,-1 0 0,1 0 0,0 0 0,0 0 0,0-1 0,1-7 0,6-11 0,8-12 0,1 1 0,2 1 0,30-40 0,-33 51 0,1 0 0,0 1 0,2 0 0,0 1 0,35-23 0,-44 34 0,-1 0 0,1 1 0,0 0 0,0 0 0,0 1 0,0 0 0,0 1 0,1 0 0,-1 0 0,1 1 0,-1 1 0,15 0 0,-17 0 0,0 1 0,0 1 0,0-1 0,0 1 0,0 1 0,0-1 0,0 1 0,-1 0 0,1 0 0,-1 1 0,0 0 0,0 0 0,0 1 0,-1-1 0,1 1 0,-1 0 0,4 7 0,0 0-151,-1 0-1,-1 1 0,0 1 0,0-1 1,-1 1-1,-1 0 0,-1 1 1,4 15-1,1 15-6674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1.650"/>
    </inkml:context>
    <inkml:brush xml:id="br0">
      <inkml:brushProperty name="width" value="0.035" units="cm"/>
      <inkml:brushProperty name="height" value="0.035" units="cm"/>
      <inkml:brushProperty name="color" value="#E71224"/>
    </inkml:brush>
  </inkml:definitions>
  <inkml:trace contextRef="#ctx0" brushRef="#br0">94 251 24575,'-31'-24'0,"-10"-9"0,39 31 0,0 0 0,0 0 0,0-1 0,0 1 0,1 0 0,-1-1 0,1 0 0,-1 1 0,1-1 0,0 0 0,0 1 0,0-1 0,1 0 0,-1-4 0,0 6 0,1 0 0,0 0 0,0-1 0,0 1 0,0 0 0,1 0 0,-1 0 0,0 0 0,0 0 0,1 0 0,-1 0 0,0 0 0,1 0 0,-1-1 0,1 2 0,0-1 0,-1 0 0,1 0 0,0 0 0,-1 0 0,1 0 0,0 0 0,0 1 0,0-1 0,0 0 0,0 1 0,0-1 0,0 1 0,0-1 0,0 1 0,0-1 0,0 1 0,0 0 0,0-1 0,0 1 0,0 0 0,0 0 0,0 0 0,1 0 0,-1 0 0,0 0 0,0 0 0,2 1 0,2-1 0,0 1 0,0 0 0,0 1 0,0-1 0,0 1 0,0 0 0,0 0 0,6 4 0,-3 0 0,0 1 0,0 0 0,0 1 0,-1-1 0,-1 1 0,1 1 0,-1-1 0,-1 1 0,1 0 0,-2 1 0,1-1 0,-1 1 0,-1 0 0,1 0 0,-2 0 0,1 0 0,-2 0 0,1 1 0,-1-1 0,-1 1 0,-1 13 0,1-20 0,-1 0 0,0 0 0,0 0 0,-1 0 0,1-1 0,-1 1 0,-3 5 0,5-8 0,-1 0 0,1-1 0,0 1 0,-1 0 0,1-1 0,0 1 0,-1-1 0,1 1 0,-1 0 0,1-1 0,-1 1 0,0-1 0,1 1 0,-1-1 0,1 0 0,-1 1 0,0-1 0,1 1 0,-1-1 0,0 0 0,1 0 0,-1 1 0,0-1 0,0 0 0,1 0 0,-1 0 0,0 0 0,0 0 0,1 0 0,-1 0 0,0 0 0,0 0 0,1 0 0,-1 0 0,0-1 0,1 1 0,-1 0 0,0 0 0,1-1 0,-1 1 0,0-1 0,1 1 0,-1 0 0,0-1 0,1 1 0,-2-2 0,1 0 0,0 0 0,0 1 0,0-1 0,0 0 0,0 0 0,1 0 0,-1-1 0,1 1 0,-1 0 0,1 0 0,0 0 0,0 0 0,0 0 0,0-1 0,0 1 0,0 0 0,0 0 0,2-4 0,13-42 0,-13 42 0,10-26 0,1 1 0,2 0 0,1 2 0,2-1 0,0 2 0,40-45 0,-52 66 0,1 0 0,0 1 0,14-10 0,-20 15 0,1 1 0,-1-1 0,1 0 0,0 0 0,-1 0 0,1 1 0,0-1 0,0 1 0,-1-1 0,1 1 0,3 0 0,-4 0 0,0 0 0,0 0 0,-1 1 0,1-1 0,0 0 0,0 0 0,0 1 0,-1-1 0,1 1 0,0-1 0,-1 1 0,1-1 0,0 1 0,-1-1 0,1 1 0,-1-1 0,1 1 0,-1 0 0,1-1 0,-1 1 0,1 0 0,-1 0 0,0-1 0,1 1 0,-1 0 0,0 0 0,0 0 0,2 7 0,0 0 0,-1 0 0,0 0 0,-1 0 0,0 0 0,0 0 0,0 1 0,-1-1 0,-1 0 0,1-1 0,-1 1 0,-1 0 0,1 0 0,-1-1 0,-1 1 0,-6 11 0,-7 9 0,-2 0 0,-36 41 0,45-57 0,38-39 0,2 1 0,1 1 0,0 2 0,43-24 0,-58 38 0,1 0 0,0 2 0,1 0 0,25-6 0,-36 11 0,-1 0 0,1 1 0,0 0 0,0 1 0,1-1 0,-1 1 0,0 1 0,0-1 0,0 1 0,0 1 0,-1-1 0,1 1 0,0 0 0,11 6 0,-14-6 0,-1 1 0,1 0 0,-1 0 0,1 0 0,-1 1 0,0-1 0,-1 1 0,1 0 0,-1-1 0,1 1 0,-1 0 0,0 1 0,0-1 0,-1 0 0,0 0 0,1 1 0,-1-1 0,-1 1 0,2 6 0,-1 5 0,0 0 0,-1 1 0,-1-1 0,-2 17 0,-1-14-1365,-1-5-5461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2.042"/>
    </inkml:context>
    <inkml:brush xml:id="br0">
      <inkml:brushProperty name="width" value="0.035" units="cm"/>
      <inkml:brushProperty name="height" value="0.035" units="cm"/>
      <inkml:brushProperty name="color" value="#E71224"/>
    </inkml:brush>
  </inkml:definitions>
  <inkml:trace contextRef="#ctx0" brushRef="#br0">722 240 24575,'-8'-25'0,"-1"1"0,-1 0 0,-1 0 0,-26-40 0,33 58 0,-1 0 0,0 0 0,0 0 0,0 1 0,-1 0 0,0 0 0,0 0 0,0 1 0,0 0 0,-1 0 0,1 0 0,-1 1 0,0 0 0,0 1 0,-1-1 0,1 1 0,0 1 0,-1-1 0,1 1 0,-1 1 0,-9-1 0,6 2 0,-1 1 0,0 0 0,1 0 0,0 1 0,-1 1 0,1 0 0,1 0 0,-1 1 0,0 1 0,1-1 0,0 2 0,-16 13 0,4-1 0,1 1 0,0 0 0,-34 48 0,24-25 0,3 1 0,1 1 0,3 2 0,-35 90 0,47-103 0,2 0 0,1 1 0,2 1 0,1 0 0,2-1 0,2 2 0,3 68 0,1-89 0,0 1 0,1-1 0,1 1 0,1-1 0,0 0 0,0-1 0,2 0 0,0 1 0,14 20 0,-14-27 0,-1-1 0,1 0 0,0 0 0,1 0 0,0-1 0,0-1 0,0 1 0,1-1 0,0-1 0,0 1 0,1-2 0,0 1 0,-1-1 0,1-1 0,21 5 0,-8-4 0,0-2 0,1-1 0,-1 0 0,0-2 0,0-1 0,0 0 0,0-2 0,0-1 0,0 0 0,25-11 0,3-4 0,0-3 0,-1-1 0,53-36 0,-59 31 0,-1-1 0,-2-2 0,-1-2 0,-2-1 0,52-63 0,-71 75 0,-2-1 0,0 0 0,-2-1 0,-1 0 0,-1-2 0,-1 1 0,-1-1 0,-1-1 0,-2 0 0,-1-1 0,5-40 0,-10 55 0,-2 0 0,1 0 0,-2 0 0,0-1 0,-1 2 0,0-1 0,-1 0 0,0 0 0,-1 1 0,-1-1 0,0 1 0,-1 1 0,-1-1 0,1 1 0,-2 0 0,0 0 0,0 1 0,-1 0 0,-1 1 0,1-1 0,-2 2 0,1 0 0,-1 0 0,-1 1 0,0 0 0,0 1 0,0 0 0,-20-7 0,10 7 17,0 0 0,-1 1 1,0 1-1,0 1 0,0 1 0,-32 0 0,21 4-388,-1 1-1,1 1 1,-54 14 0,2 6-6455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2.921"/>
    </inkml:context>
    <inkml:brush xml:id="br0">
      <inkml:brushProperty name="width" value="0.035" units="cm"/>
      <inkml:brushProperty name="height" value="0.035" units="cm"/>
      <inkml:brushProperty name="color" value="#E71224"/>
    </inkml:brush>
  </inkml:definitions>
  <inkml:trace contextRef="#ctx0" brushRef="#br0">17 436 24575,'-2'-3'0,"0"1"0,0 0 0,1-1 0,-1 1 0,1-1 0,0 0 0,0 1 0,0-1 0,0 0 0,0 0 0,0 0 0,1 0 0,0 0 0,-1 0 0,1 0 0,0 0 0,0 1 0,1-6 0,0 3 0,0 0 0,0-1 0,0 1 0,1 0 0,0 0 0,0 0 0,0 1 0,1-1 0,3-6 0,-1 6 0,0-1 0,0 1 0,0 1 0,0-1 0,1 1 0,-1 0 0,1 0 0,0 0 0,1 1 0,10-4 0,-11 5 0,-1 0 0,0 0 0,1 1 0,-1 0 0,1 0 0,0 0 0,-1 1 0,1 0 0,0 0 0,-1 0 0,1 1 0,0 0 0,10 3 0,-14-4 0,0 1 0,-1 0 0,1-1 0,0 1 0,0 0 0,-1 0 0,1 0 0,0 0 0,-1 0 0,1 1 0,-1-1 0,1 0 0,-1 1 0,0-1 0,0 1 0,1-1 0,-1 1 0,0-1 0,0 1 0,-1 0 0,1 0 0,0 0 0,-1-1 0,1 1 0,-1 0 0,1 0 0,-1 0 0,0 0 0,0 0 0,0 0 0,0 0 0,0 0 0,0 0 0,0 0 0,-1-1 0,1 1 0,-1 0 0,1 0 0,-1 0 0,0 0 0,-1 1 0,-1 3 0,0 0 0,-1 0 0,1 0 0,-1-1 0,-1 0 0,1 0 0,-1 0 0,1 0 0,-1-1 0,-11 8 0,14-11 0,1 0 0,-1 0 0,0 0 0,0 0 0,0 0 0,0 0 0,0 0 0,0-1 0,0 1 0,0-1 0,0 0 0,0 1 0,0-1 0,0 0 0,0 0 0,0 0 0,-1 0 0,1-1 0,0 1 0,0-1 0,0 1 0,0-1 0,0 0 0,-2-1 0,2 1 0,1-1 0,-1 1 0,1-1 0,-1 0 0,1 1 0,0-1 0,0 0 0,-1 0 0,2 0 0,-1 0 0,0 0 0,0 0 0,1 0 0,-1-1 0,1 1 0,-1 0 0,1 0 0,0 0 0,0-1 0,0 1 0,0 0 0,0 0 0,1-3 0,2-9 0,0 1 0,0 1 0,1-1 0,1 1 0,0-1 0,1 1 0,14-21 0,5-3 0,30-35 0,-43 57 0,5-7 0,27-26 0,-39 43 0,0 0 0,0-1 0,0 2 0,0-1 0,0 1 0,1 0 0,0 0 0,0 0 0,-1 1 0,1 0 0,11-3 0,-16 5 0,1 0 0,-1-1 0,1 1 0,-1 0 0,0 0 0,1 0 0,-1 0 0,1 1 0,-1-1 0,0 0 0,1 0 0,-1 1 0,0-1 0,1 1 0,-1-1 0,0 1 0,1 0 0,-1-1 0,0 1 0,0 0 0,0 0 0,0 0 0,0 0 0,0 0 0,1 1 0,-1 1 0,0-1 0,0 0 0,0 1 0,0 0 0,0-1 0,-1 1 0,1-1 0,-1 1 0,0 0 0,1-1 0,-1 1 0,-1 3 0,0 6 0,-1-1 0,-1 0 0,1 0 0,-2 0 0,-5 12 0,-37 60 0,74-108 0,-7 1 0,40-42 0,-55 60 0,0 0 0,1 1 0,-1 0 0,1 1 0,0-1 0,1 1 0,-1 1 0,11-5 0,-17 8 0,0 0 0,0-1 0,0 1 0,0 0 0,0 0 0,0 0 0,0-1 0,0 1 0,1 0 0,-1 0 0,0 1 0,0-1 0,0 0 0,0 0 0,0 0 0,0 1 0,0-1 0,0 1 0,0-1 0,0 1 0,0-1 0,-1 1 0,1-1 0,1 2 0,-1-1 0,0 1 0,1-1 0,-2 1 0,1 0 0,0 0 0,0-1 0,0 1 0,-1 0 0,1 0 0,-1 0 0,0-1 0,1 4 0,-1 4 0,0 0 0,0 0 0,-1 0 0,-2 14 0,-16 34 132,2-8-1629,15-41-5329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3.300"/>
    </inkml:context>
    <inkml:brush xml:id="br0">
      <inkml:brushProperty name="width" value="0.035" units="cm"/>
      <inkml:brushProperty name="height" value="0.035" units="cm"/>
      <inkml:brushProperty name="color" value="#E71224"/>
    </inkml:brush>
  </inkml:definitions>
  <inkml:trace contextRef="#ctx0" brushRef="#br0">846 361 24575,'-7'-15'0,"-1"1"0,-1 0 0,0 0 0,-1 1 0,0 0 0,-1 1 0,0 0 0,-1 1 0,-1 0 0,-13-9 0,15 13 0,1 1 0,0 1 0,-1 0 0,0 1 0,0 0 0,-1 0 0,1 1 0,-1 1 0,1 0 0,-1 0 0,0 2 0,0-1 0,1 1 0,-21 3 0,13 1 0,0 0 0,1 2 0,-1 0 0,1 1 0,0 0 0,1 2 0,0 0 0,1 1 0,-1 1 0,2 0 0,-22 21 0,8-5 0,2 1 0,1 1 0,2 1 0,-37 59 0,41-53 0,1 1 0,1 1 0,3 0 0,1 1 0,2 0 0,-11 57 0,18-63 0,1-1 0,1 1 0,2 0 0,1 1 0,2-1 0,1 0 0,2-1 0,12 48 0,-11-62 0,0 1 0,2-1 0,0-1 0,1 0 0,0 0 0,2 0 0,0-2 0,0 1 0,2-1 0,0-1 0,0 0 0,31 23 0,-25-24 0,0-1 0,1-1 0,1 0 0,-1-2 0,1 0 0,1-1 0,0-1 0,0-2 0,0 0 0,40 3 0,-27-6 0,-1-2 0,0-1 0,1-2 0,-1-1 0,0-2 0,0-1 0,-1-2 0,0-1 0,-1-2 0,0-1 0,-1-1 0,0-2 0,39-27 0,-40 23 0,-2-1 0,0-2 0,-2-1 0,0-1 0,-2-2 0,-1 0 0,-1-1 0,-1-1 0,-2-1 0,-1-1 0,-1-1 0,22-60 0,-26 50 0,-1-1 0,-3 0 0,-1-1 0,-3 1 0,-1-1 0,-3-52 0,-2 61 0,-2-1 0,-1 1 0,-2 0 0,-2 0 0,-1 1 0,-1 0 0,-3 0 0,-16-34 0,20 52 0,0 0 0,-2 0 0,0 1 0,0 0 0,-1 1 0,-1 1 0,0-1 0,-1 2 0,-1 0 0,0 1 0,-17-10 0,13 10 0,-1 2 0,0 0 0,0 2 0,-1 0 0,1 1 0,-2 1 0,1 1 0,0 0 0,-28 1 0,8 3-341,-1 2 0,1 1-1,-44 11 1,-8 6-6485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54.294"/>
    </inkml:context>
    <inkml:brush xml:id="br0">
      <inkml:brushProperty name="width" value="0.035" units="cm"/>
      <inkml:brushProperty name="height" value="0.035" units="cm"/>
      <inkml:brushProperty name="color" value="#E71224"/>
    </inkml:brush>
  </inkml:definitions>
  <inkml:trace contextRef="#ctx0" brushRef="#br0">0 38 24575,'1'-1'0,"-1"0"0,0 1 0,0-1 0,1 1 0,-1-1 0,0 0 0,1 1 0,-1-1 0,1 1 0,-1-1 0,1 1 0,-1-1 0,1 1 0,-1-1 0,1 1 0,0-1 0,-1 1 0,1 0 0,-1-1 0,1 1 0,0 0 0,-1 0 0,1-1 0,0 1 0,0 0 0,25-5 0,-17 3 0,25-5 0,1 2 0,-1 1 0,1 2 0,-1 1 0,48 5 0,-81-4 0,0 1 0,0-1 0,0 0 0,0 0 0,0 0 0,0 0 0,0 1 0,0-1 0,0 0 0,0 1 0,0-1 0,0 1 0,-1-1 0,1 1 0,0 0 0,1 0 0,-2 0 0,0-1 0,1 1 0,-1-1 0,0 1 0,0-1 0,1 1 0,-1 0 0,0-1 0,0 1 0,0-1 0,0 1 0,0 0 0,0-1 0,0 1 0,0-1 0,0 1 0,0-1 0,0 1 0,-1 0 0,1 0 0,-3 4 0,1 0 0,-1 0 0,0-1 0,0 1 0,-5 4 0,-3 6 0,7-8 0,0 1 0,1 0 0,0 0 0,0 0 0,1 0 0,0 1 0,1-1 0,0 1 0,0-1 0,1 1 0,0 13 0,3 9 0,14 57 0,-5-28 0,6 107 0,-11-125 0,15 49 0,-21-89 0,0 0 0,0 0 0,-1 1 0,0-1 0,1 0 0,-1 1 0,0-1 0,0 0 0,0 1 0,0-1 0,-1 0 0,1 1 0,0-1 0,-1 0 0,0 0 0,0 0 0,0 1 0,-1 1 0,1-2 0,-1 0 0,0 0 0,0-1 0,1 1 0,-1-1 0,0 1 0,0-1 0,-1 0 0,1 0 0,0 0 0,0 0 0,0 0 0,-1 0 0,1 0 0,-1-1 0,1 1 0,-4-1 0,-35 3 15,-75-4 0,49-1-1410,35 1-5431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4.226"/>
    </inkml:context>
    <inkml:brush xml:id="br0">
      <inkml:brushProperty name="width" value="0.035" units="cm"/>
      <inkml:brushProperty name="height" value="0.035" units="cm"/>
      <inkml:brushProperty name="color" value="#E71224"/>
    </inkml:brush>
  </inkml:definitions>
  <inkml:trace contextRef="#ctx0" brushRef="#br0">60 299 24575,'-7'-7'0,"1"1"0,1-1 0,-1-1 0,1 1 0,0-1 0,0 0 0,1 0 0,0 0 0,1-1 0,-4-12 0,7 18 0,-1 0 0,0-1 0,1 1 0,0 0 0,0-1 0,0 1 0,0-1 0,0 1 0,1 0 0,-1-1 0,1 1 0,0 0 0,0 0 0,0-1 0,0 1 0,1 0 0,-1 0 0,1 0 0,0 1 0,0-1 0,0 0 0,0 1 0,1-1 0,-1 1 0,1-1 0,-1 1 0,1 0 0,0 0 0,0 1 0,0-1 0,3-1 0,0 0 0,0 1 0,0-1 0,0 1 0,0 1 0,0-1 0,0 1 0,0 0 0,0 0 0,1 1 0,-1 0 0,0 0 0,1 0 0,-1 1 0,0 0 0,0 0 0,0 1 0,0 0 0,0 0 0,0 0 0,0 1 0,0 0 0,-1 0 0,0 0 0,1 0 0,6 7 0,-4-3 0,0 1 0,-1-1 0,1 2 0,-2-1 0,1 1 0,-1 0 0,-1 0 0,1 0 0,-1 1 0,-1 0 0,0 0 0,-1 0 0,0 1 0,2 12 0,-3-11 0,0 0 0,-1 0 0,-1 0 0,0 0 0,-2 19 0,1-27 0,0-1 0,1 1 0,-1 0 0,-1 0 0,1-1 0,0 1 0,-1-1 0,0 1 0,0-1 0,0 0 0,0 0 0,0 0 0,-1 0 0,1 0 0,-1 0 0,0 0 0,0-1 0,0 0 0,0 1 0,0-1 0,-6 2 0,8-3 0,0 0 0,0-1 0,0 1 0,-1-1 0,1 1 0,0-1 0,-1 0 0,1 0 0,-1 1 0,1-1 0,0 0 0,-1 0 0,1 0 0,0-1 0,-1 1 0,1 0 0,0 0 0,-1-1 0,1 1 0,0-1 0,-1 1 0,1-1 0,0 0 0,0 1 0,0-1 0,0 0 0,-1 0 0,1 0 0,0 1 0,0-1 0,1-1 0,-1 1 0,0 0 0,0 0 0,0 0 0,1 0 0,-1 0 0,1-1 0,-1 1 0,1 0 0,-1-1 0,0-1 0,0-4 0,-1 0 0,1 0 0,0 0 0,0-1 0,1 1 0,1-15 0,2 4 0,1 0 0,0-1 0,1 1 0,1 1 0,1-1 0,15-27 0,-10 24 0,0 1 0,1 0 0,1 2 0,32-34 0,-39 46 0,0 0 0,0 0 0,1 1 0,-1 0 0,1 1 0,0-1 0,1 1 0,-1 1 0,14-4 0,-20 6 0,1 0 0,-1 1 0,1-1 0,-1 1 0,1 0 0,-1 0 0,1 0 0,-1 0 0,1 0 0,-1 0 0,1 1 0,-1-1 0,0 1 0,1 0 0,-1-1 0,1 1 0,-1 0 0,0 1 0,0-1 0,0 0 0,0 1 0,0-1 0,0 1 0,0-1 0,0 1 0,0 0 0,-1 0 0,1 0 0,-1 0 0,0 0 0,1 0 0,-1 0 0,0 1 0,0-1 0,0 0 0,-1 1 0,1-1 0,0 5 0,1 2 0,-2-1 0,1 1 0,-1-1 0,-1 0 0,1 1 0,-1-1 0,-1 0 0,1 1 0,-2-1 0,1 0 0,-1 0 0,-5 9 0,3-4 0,-2 0 0,0-1 0,-1 1 0,0-2 0,0 1 0,-15 13 0,48-65 0,86-84 0,-94 108 0,1 0 0,1 1 0,0 1 0,42-23 0,-56 34 0,1 0 0,0 1 0,0-1 0,0 2 0,1-1 0,-1 0 0,0 1 0,1 1 0,10-1 0,-14 1 0,0 0 0,-1 1 0,1-1 0,0 1 0,-1 0 0,1 0 0,-1 0 0,1 0 0,-1 0 0,1 0 0,-1 1 0,0 0 0,0-1 0,1 1 0,-1 0 0,-1 0 0,1 0 0,0 0 0,0 0 0,-1 0 0,1 1 0,-1-1 0,1 0 0,-1 1 0,1 3 0,1 2 14,-1 0-1,1 1 0,-1-1 0,-1 1 1,0 0-1,0 0 0,-1 0 1,-1 13-1,-1 1-756,-11 45 1,10-59-6084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4.638"/>
    </inkml:context>
    <inkml:brush xml:id="br0">
      <inkml:brushProperty name="width" value="0.035" units="cm"/>
      <inkml:brushProperty name="height" value="0.035" units="cm"/>
      <inkml:brushProperty name="color" value="#E71224"/>
    </inkml:brush>
  </inkml:definitions>
  <inkml:trace contextRef="#ctx0" brushRef="#br0">879 310 24575,'-1'-2'0,"-19"-40"0,-2 1 0,-30-42 0,43 71 0,0 0 0,-1 1 0,0 0 0,-1 1 0,-1 0 0,1 1 0,-1 0 0,-1 1 0,0 0 0,-23-10 0,23 13 0,1 1 0,-1 0 0,0 1 0,-1 0 0,1 1 0,0 1 0,-1 0 0,1 1 0,-1 0 0,1 1 0,-1 1 0,1 0 0,0 1 0,0 0 0,0 1 0,0 0 0,1 1 0,-1 1 0,1 0 0,-22 15 0,12-5 0,0 1 0,0 2 0,2 0 0,0 1 0,2 1 0,0 0 0,1 2 0,1 0 0,-15 30 0,9-9 0,2 2 0,2 0 0,2 1 0,2 1 0,-10 65 0,13-43 0,4 0 0,3 1 0,5 81 0,1-122 0,0 1 0,2-1 0,2 0 0,0 0 0,2 0 0,21 49 0,-24-68 0,1 0 0,-1-1 0,2 0 0,0 0 0,0 0 0,0-1 0,1 0 0,0-1 0,1 0 0,0 0 0,1-1 0,-1 0 0,1 0 0,0-1 0,1-1 0,0 1 0,0-2 0,0 0 0,0 0 0,15 3 0,-2-4 0,0-1 0,-1 0 0,1-2 0,0-1 0,0 0 0,0-2 0,-1-1 0,1-1 0,39-14 0,-17 2 0,-1-2 0,-1-2 0,74-47 0,-84 46 0,-1-2 0,-2-1 0,0-2 0,-2-1 0,45-54 0,-57 60 0,-2-1 0,0 0 0,-2-1 0,0 0 0,-2-1 0,-1 0 0,-1-1 0,-1 0 0,7-39 0,-11 33 0,-1 0 0,-2 1 0,-1-1 0,-1 0 0,-2 1 0,-1-1 0,-2 1 0,-1 0 0,-1 0 0,-1 1 0,-16-33 0,16 43 0,-2 0 0,0 1 0,-1 1 0,-1-1 0,0 2 0,-2 0 0,-20-19 0,22 25 0,0 0 0,0 1 0,-1 1 0,0 1 0,-1 0 0,0 0 0,0 1 0,-1 1 0,1 1 0,-25-5 0,30 8-68,-1 0 0,0 1-1,0 0 1,0 1 0,-1 1 0,1-1-1,0 2 1,0-1 0,1 1 0,-1 1-1,0 0 1,1 1 0,0 0 0,-1 0-1,2 1 1,-1 1 0,0-1-1,1 2 1,-11 8 0,0 7-6758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5.004"/>
    </inkml:context>
    <inkml:brush xml:id="br0">
      <inkml:brushProperty name="width" value="0.035" units="cm"/>
      <inkml:brushProperty name="height" value="0.035" units="cm"/>
      <inkml:brushProperty name="color" value="#E71224"/>
    </inkml:brush>
  </inkml:definitions>
  <inkml:trace contextRef="#ctx0" brushRef="#br0">1059 76 24575,'5'-10'0,"0"1"0,2 0 0,9-12 0,4-5 0,-71 70 0,-476 409 0,169-152 0,344-289 0,-16 13 0,2 1 0,1 1 0,-37 47 0,62-72-76,1-1 1,0 1-1,0-1 0,0 1 0,0 0 0,0 0 0,0-1 0,0 1 1,1 0-1,-1 0 0,1 0 0,-1 0 0,1 0 0,0 0 1,-1-1-1,1 1 0,1 3 0,3 3-6750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5.399"/>
    </inkml:context>
    <inkml:brush xml:id="br0">
      <inkml:brushProperty name="width" value="0.035" units="cm"/>
      <inkml:brushProperty name="height" value="0.035" units="cm"/>
      <inkml:brushProperty name="color" value="#E71224"/>
    </inkml:brush>
  </inkml:definitions>
  <inkml:trace contextRef="#ctx0" brushRef="#br0">0 0 24575,'3'6'0,"4"4"0,4 7 0,5 6 0,8 5 0,7 6 0,9 6 0,9 4 0,8 4 0,5 2 0,4 2 0,3-1 0,0 1 0,-6-4 0,-7-3 0,-9-7 0,-11-10-8191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5.875"/>
    </inkml:context>
    <inkml:brush xml:id="br0">
      <inkml:brushProperty name="width" value="0.035" units="cm"/>
      <inkml:brushProperty name="height" value="0.035" units="cm"/>
      <inkml:brushProperty name="color" value="#E71224"/>
    </inkml:brush>
  </inkml:definitions>
  <inkml:trace contextRef="#ctx0" brushRef="#br0">80 916 24575,'-3'0'0,"-1"0"0,1 0 0,0-1 0,0 1 0,0-1 0,-1 0 0,1 0 0,0 0 0,0 0 0,0-1 0,0 1 0,1-1 0,-1 0 0,0 1 0,1-1 0,-1-1 0,1 1 0,-1 0 0,1-1 0,0 1 0,0-1 0,0 1 0,0-1 0,1 0 0,-1 0 0,1 0 0,0 0 0,0 0 0,0 0 0,0 0 0,-1-5 0,1-2 0,-1 1 0,2 0 0,-1-1 0,1 1 0,0-1 0,1 1 0,0 0 0,1-1 0,5-16 0,4-2 0,1 1 0,1 1 0,1 0 0,19-25 0,1 4 0,44-47 0,-12 26-227,3 3-1,2 4 1,4 2-1,2 3 1,123-66-1,-184 113-6598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16.366"/>
    </inkml:context>
    <inkml:brush xml:id="br0">
      <inkml:brushProperty name="width" value="0.035" units="cm"/>
      <inkml:brushProperty name="height" value="0.035" units="cm"/>
      <inkml:brushProperty name="color" value="#E71224"/>
    </inkml:brush>
  </inkml:definitions>
  <inkml:trace contextRef="#ctx0" brushRef="#br0">73 41 24575,'-72'-41'0,"258"118"0,-43-18 0,44 14-101,137 55-446,-13 23 512,-246-111-1216,-18-7-5006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26.370"/>
    </inkml:context>
    <inkml:brush xml:id="br0">
      <inkml:brushProperty name="width" value="0.035" units="cm"/>
      <inkml:brushProperty name="height" value="0.035" units="cm"/>
      <inkml:brushProperty name="color" value="#E71224"/>
    </inkml:brush>
  </inkml:definitions>
  <inkml:trace contextRef="#ctx0" brushRef="#br0">62 516 24575,'-13'0'0,"9"1"0,-1-1 0,1 0 0,0 0 0,-1 0 0,1-1 0,-6-1 0,9 2 0,0-1 0,0 1 0,1 0 0,-1-1 0,0 1 0,1-1 0,-1 1 0,0-1 0,1 1 0,-1-1 0,1 0 0,-1 1 0,1-1 0,-1 0 0,1 1 0,-1-1 0,1 0 0,0 1 0,-1-1 0,1 0 0,0 0 0,0 0 0,-1 1 0,1-1 0,0 0 0,0 0 0,0 0 0,0 0 0,0 1 0,0-1 0,0 0 0,1 0 0,-1 0 0,0 1 0,0-1 0,1 0 0,-1 0 0,0 1 0,2-2 0,6-17 0,1 1 0,2 0 0,-1 1 0,2 0 0,22-25 0,-1 1 0,12-19-100,111-158-1165,-134 183-5561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26.729"/>
    </inkml:context>
    <inkml:brush xml:id="br0">
      <inkml:brushProperty name="width" value="0.035" units="cm"/>
      <inkml:brushProperty name="height" value="0.035" units="cm"/>
      <inkml:brushProperty name="color" value="#E71224"/>
    </inkml:brush>
  </inkml:definitions>
  <inkml:trace contextRef="#ctx0" brushRef="#br0">62 70 24575,'-4'-1'0,"-1"1"0,1-1 0,-1 1 0,1-1 0,0 0 0,0-1 0,-1 1 0,-6-4 0,10 4 0,0 1 0,0-1 0,1 1 0,-1-1 0,0 1 0,0-1 0,0 0 0,0 1 0,1-1 0,-1 0 0,0 0 0,1 1 0,-1-1 0,0 0 0,1 0 0,-1 0 0,1 0 0,0 0 0,-1 0 0,1 0 0,0 0 0,-1 0 0,1 0 0,0 0 0,0 0 0,0 0 0,0 0 0,0 0 0,0 0 0,0 0 0,0 0 0,0 0 0,1 0 0,-1 0 0,0 0 0,1 0 0,-1 0 0,1 0 0,-1 0 0,1 0 0,-1 0 0,1 1 0,0-2 0,1 0 0,0 0 0,-1 1 0,1-1 0,0 1 0,0 0 0,0-1 0,0 1 0,1 0 0,-1 0 0,0 0 0,0 0 0,1 1 0,-1-1 0,0 1 0,1-1 0,3 1 0,44 0 0,-35 0 0,-5 1 7,-1 0 0,0 1 0,0 0 0,0 1 0,0-1 0,-1 2 0,1-1 0,-1 1 0,0 0 0,0 1 0,0 0 0,-1 0 0,1 1 0,-1 0 0,7 8 0,10 12-417,-1 0 0,30 47 1,-47-65 161,19 29-6578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27.570"/>
    </inkml:context>
    <inkml:brush xml:id="br0">
      <inkml:brushProperty name="width" value="0.035" units="cm"/>
      <inkml:brushProperty name="height" value="0.035" units="cm"/>
      <inkml:brushProperty name="color" value="#E71224"/>
    </inkml:brush>
  </inkml:definitions>
  <inkml:trace contextRef="#ctx0" brushRef="#br0">81 151 24575,'-1'-4'0,"0"0"0,0 1 0,-1-1 0,1 1 0,-1-1 0,1 1 0,-1 0 0,-3-5 0,-3-4 0,8 10 0,-1 1 0,1 0 0,0 0 0,-1 0 0,1 0 0,-1 0 0,0 0 0,1 0 0,-1 0 0,0 0 0,0 0 0,0 0 0,1 0 0,-1 1 0,0-1 0,0 0 0,0 0 0,0 1 0,-2-2 0,2 3 0,1-1 0,-1 1 0,0-1 0,1 0 0,-1 1 0,1-1 0,-1 1 0,1-1 0,0 1 0,-1-1 0,1 1 0,-1 0 0,1-1 0,0 1 0,0-1 0,-1 1 0,1 0 0,0-1 0,0 1 0,0 0 0,-1-1 0,1 1 0,0 1 0,-3 54 0,3-54 0,0 52 0,-2 75 0,0-108 0,0 0 0,-2 0 0,0-1 0,-7 21 0,7-34 0,4-14 0,3-15 0,44-229 0,-44 221 0,8-44 0,-10 66 0,1-1 0,1 1 0,0 0 0,0-1 0,0 1 0,6-8 0,-8 15 0,0-1 0,0 1 0,0 0 0,0-1 0,0 1 0,0 0 0,0 0 0,0 0 0,1 0 0,-1 0 0,0 0 0,1 0 0,-1 0 0,1 1 0,-1-1 0,1 0 0,-1 1 0,1-1 0,-1 1 0,1 0 0,1-1 0,0 2 0,0-1 0,0 0 0,0 1 0,0-1 0,-1 1 0,1 0 0,0 0 0,0 0 0,-1 0 0,1 0 0,2 2 0,6 5 0,-1 0 0,0 0 0,0 1 0,9 11 0,89 107 0,-32-37 0,-29-30-1365,-32-37-5461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27.928"/>
    </inkml:context>
    <inkml:brush xml:id="br0">
      <inkml:brushProperty name="width" value="0.035" units="cm"/>
      <inkml:brushProperty name="height" value="0.035" units="cm"/>
      <inkml:brushProperty name="color" value="#E71224"/>
    </inkml:brush>
  </inkml:definitions>
  <inkml:trace contextRef="#ctx0" brushRef="#br0">1 1 24575,'0'3'0,"0"6"0,0 8 0,3 7 0,3 4 0,7 7 0,4 5 0,5 5 0,4 6 0,1 4 0,1-1 0,-1 1 0,1-1 0,-2-2 0,-2-3 0,-3-1 0,-2-7 0,-4-10-8191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00.978"/>
    </inkml:context>
    <inkml:brush xml:id="br0">
      <inkml:brushProperty name="width" value="0.035" units="cm"/>
      <inkml:brushProperty name="height" value="0.035" units="cm"/>
      <inkml:brushProperty name="color" value="#E71224"/>
    </inkml:brush>
  </inkml:definitions>
  <inkml:trace contextRef="#ctx0" brushRef="#br0">461 116 24575,'0'-5'0,"1"0"0,0 0 0,0 1 0,1-1 0,-1 0 0,1 1 0,0-1 0,0 1 0,5-7 0,-4 6 0,-1 1 0,1-1 0,-1 0 0,0 0 0,0 0 0,1-9 0,-2 13 0,-1 1 0,0-1 0,0 0 0,0 1 0,0-1 0,0 0 0,0 1 0,0-1 0,0 1 0,0-1 0,0 0 0,-1 1 0,1-1 0,0 0 0,0 1 0,-1-1 0,1 1 0,0-1 0,-1 1 0,1-1 0,0 0 0,-1 1 0,1-1 0,-1 1 0,1 0 0,-1-1 0,1 1 0,-1-1 0,1 1 0,-2-1 0,1 1 0,-1-1 0,0 1 0,0 0 0,0 0 0,1 0 0,-1 0 0,0 0 0,0 0 0,0 0 0,-3 1 0,-40 16 0,7 1 0,2 2 0,1 1 0,0 2 0,-41 36 0,55-41 0,1 2 0,0 0 0,1 1 0,2 1 0,0 1 0,2 1 0,-17 31 0,25-39 0,1 0 0,0 0 0,1 1 0,0-1 0,2 1 0,0 1 0,1-1 0,0 0 0,2 18 0,0-26 0,0-1 0,1 0 0,1 1 0,-1-1 0,1 0 0,0 0 0,1 0 0,0 0 0,0 0 0,1-1 0,0 1 0,0-1 0,1 0 0,-1 0 0,2-1 0,-1 1 0,1-1 0,0-1 0,0 1 0,11 7 0,-4-5 24,0-1 0,1 0 0,0-1 0,26 8 0,-36-12-92,0-1 1,0 0-1,1 0 1,-1 0-1,0-1 1,1 1-1,-1-1 1,0 0-1,1-1 1,-1 1-1,0-1 1,1 1-1,-1-1 1,0-1-1,0 1 1,0 0-1,0-1 1,0 0-1,0 0 1,0 0-1,4-4 1,2-5-6759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2.626"/>
    </inkml:context>
    <inkml:brush xml:id="br0">
      <inkml:brushProperty name="width" value="0.035" units="cm"/>
      <inkml:brushProperty name="height" value="0.035" units="cm"/>
      <inkml:brushProperty name="color" value="#E71224"/>
    </inkml:brush>
  </inkml:definitions>
  <inkml:trace contextRef="#ctx0" brushRef="#br0">73 240 24575,'-2'-2'0,"-3"-3"0,0 0 0,0 1 0,0-1 0,-10-5 0,14 9 0,0 1 0,1 0 0,-1-1 0,0 1 0,1 0 0,-1-1 0,0 1 0,0 0 0,1 0 0,-1 0 0,0 0 0,0-1 0,0 1 0,1 0 0,-1 1 0,0-1 0,0 0 0,0 0 0,1 0 0,-1 0 0,0 1 0,0-1 0,1 0 0,-1 0 0,0 1 0,1-1 0,-1 1 0,0-1 0,1 1 0,-1-1 0,1 1 0,-1-1 0,0 1 0,1 0 0,-1-1 0,1 1 0,0-1 0,-1 1 0,1 0 0,0 0 0,-1-1 0,1 1 0,0 0 0,0 0 0,-1-1 0,1 1 0,0 0 0,0 0 0,0 0 0,0 1 0,-3 22 0,1 1 0,1 0 0,4 42 0,-1-10 0,-2 98 0,0-155 0,0 0 0,0 1 0,0-1 0,0 1 0,0-1 0,-1 0 0,1 1 0,0-1 0,0 1 0,0-1 0,0 1 0,0-1 0,0 0 0,0 1 0,1-1 0,-1 1 0,0-1 0,0 1 0,0-1 0,0 0 0,0 1 0,1-1 0,-1 1 0,0-1 0,0 0 0,1 1 0,-1-1 0,0 0 0,0 1 0,1-1 0,6-13 0,5-26 0,15-154 0,6-21 0,-31 205 0,1-1 0,0 1 0,1 0 0,0 0 0,1 0 0,0 1 0,0-1 0,1 1 0,10-12 0,-13 17 0,-1 0 0,1 1 0,-1-1 0,1 1 0,0 0 0,0 0 0,0 0 0,0 0 0,1 0 0,-1 1 0,0-1 0,1 1 0,-1 0 0,1 0 0,-1 0 0,1 0 0,-1 1 0,1 0 0,0-1 0,-1 1 0,1 1 0,-1-1 0,1 0 0,0 1 0,-1 0 0,1 0 0,-1 0 0,1 0 0,3 2 0,-2 0 0,-1 0 0,1 1 0,-1-1 0,0 1 0,0 0 0,0 0 0,-1 0 0,1 1 0,-1-1 0,0 1 0,0-1 0,-1 1 0,1 0 0,-1 0 0,0 1 0,-1-1 0,1 0 0,-1 1 0,0-1 0,1 10 0,-1-2 0,-1 0 0,0 0 0,0 0 0,-1 0 0,-1 0 0,-1 0 0,-6 23 0,-1-14 0,0 0 0,-2-1 0,0 0 0,-2-1 0,0 0 0,-1-1 0,-29 29 0,21-32 0,18-15 0,14-11 0,1 2 0,-1 1 0,1 0 0,1 1 0,-1 0 0,1 1 0,0 0 0,0 1 0,0 0 0,1 1 0,0 0 0,-1 0 0,1 1 0,17 0 0,-22 2 0,1 0 0,-1 0 0,0 1 0,1 0 0,-1 0 0,0 1 0,0 0 0,0 0 0,0 1 0,8 4 0,-10-4 0,-1 0 0,0 0 0,0 0 0,0 0 0,-1 1 0,1-1 0,-1 1 0,0 0 0,0 0 0,0 0 0,0 0 0,-1 1 0,1-1 0,-1 1 0,0 0 0,1 5 0,-2-7 0,-1 0 0,1 1 0,0-1 0,-1 0 0,0 0 0,0 1 0,0-1 0,0 0 0,-1 0 0,1 1 0,-1-1 0,0 0 0,1 0 0,-2 0 0,-2 6 0,1-4 0,0 0 0,0 0 0,-1 0 0,0-1 0,0 1 0,0-1 0,-1 0 0,-5 4 0,-4 2 0,0-2 0,-1 0 0,0 0 0,-1-1 0,-21 6 0,14-6 0,0-1 0,-1-1 0,-26 2 0,41-6 0,-1-1 0,1 0 0,-1 0 0,1-1 0,-1 0 0,0-1 0,1 0 0,0 0 0,0-1 0,-15-6 0,22 8 5,0 0 0,-1 0 0,1-1-1,0 1 1,0-1 0,0 1 0,1-1 0,-1 0-1,0 0 1,0 0 0,1 1 0,0-2 0,-1 1-1,1 0 1,0 0 0,0 0 0,0-1-1,0 1 1,0 0 0,0-1 0,1 1 0,0-1-1,-1 1 1,1-5 0,0 1-154,1 1 1,0-1-1,0 1 1,1 0-1,-1 0 1,1-1-1,0 1 1,1 0-1,5-9 1,10-14-6678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3.224"/>
    </inkml:context>
    <inkml:brush xml:id="br0">
      <inkml:brushProperty name="width" value="0.035" units="cm"/>
      <inkml:brushProperty name="height" value="0.035" units="cm"/>
      <inkml:brushProperty name="color" value="#E71224"/>
    </inkml:brush>
  </inkml:definitions>
  <inkml:trace contextRef="#ctx0" brushRef="#br0">63 100 24575,'-2'0'0,"0"0"0,1 0 0,-1 0 0,0 0 0,0 1 0,0-1 0,1 0 0,-1 1 0,0-1 0,0 1 0,1 0 0,-1 0 0,1-1 0,-1 1 0,1 0 0,-1 0 0,1 1 0,-1-1 0,1 0 0,-3 3 0,3-1 0,0-1 0,-1 1 0,1 0 0,0 0 0,0 0 0,1 0 0,-1 0 0,0 0 0,1 0 0,0 0 0,0 6 0,2 80 0,1-44 0,-3 1 0,-6 55 0,-1-64 0,4-24 0,1-1 0,0 1 0,1 0 0,0-1 0,1 17 0,0-28 0,0-1 0,0 1 0,0-1 0,0 1 0,0-1 0,0 0 0,0 1 0,0-1 0,0 1 0,0-1 0,0 1 0,0-1 0,0 0 0,1 1 0,-1-1 0,0 1 0,0-1 0,0 0 0,1 1 0,-1-1 0,0 1 0,0-1 0,1 0 0,-1 1 0,0-1 0,1 0 0,-1 0 0,0 1 0,1-1 0,-1 0 0,0 0 0,1 1 0,-1-1 0,1 0 0,-1 0 0,0 0 0,1 0 0,-1 0 0,1 0 0,-1 0 0,1 0 0,-1 0 0,0 0 0,1 0 0,-1 0 0,1 0 0,-1 0 0,1 0 0,-1 0 0,0 0 0,1 0 0,-1 0 0,1-1 0,-1 1 0,0 0 0,1 0 0,-1-1 0,0 1 0,1-1 0,20-20 0,-20 20 0,21-31 0,-1 0 0,-2-1 0,17-39 0,-17 31 0,40-61 0,-57 99 0,0 1 0,1-1 0,-1 0 0,1 1 0,-1-1 0,1 1 0,0-1 0,-1 1 0,1 0 0,7-3 0,-9 5 0,0 0 0,0-1 0,0 1 0,0 0 0,1 0 0,-1 0 0,0 0 0,0 0 0,0 0 0,1 0 0,-1 0 0,0 0 0,0 1 0,0-1 0,0 0 0,1 1 0,-1-1 0,0 1 0,0-1 0,0 1 0,0-1 0,0 1 0,0 0 0,0 0 0,0 0 0,-1-1 0,1 1 0,0 0 0,0 0 0,-1 0 0,1 0 0,0 0 0,-1 0 0,1 0 0,0 2 0,3 9 0,1 0 0,-2 0 0,0 0 0,0 0 0,-1 0 0,1 17 0,-2-13 0,1-1 0,1 1 0,7 20 0,-9-30 0,2-1 0,-1 1 0,1-1 0,-1 1 0,1-1 0,1 0 0,-1 0 0,1-1 0,0 1 0,0-1 0,0 0 0,1 0 0,-1 0 0,7 4 0,-7-6 0,1 0 0,-1 0 0,0-1 0,1 0 0,-1 0 0,1 0 0,-1 0 0,1 0 0,-1-1 0,1 0 0,0 0 0,-1 0 0,1-1 0,-1 1 0,1-1 0,0 0 0,-1-1 0,0 1 0,5-3 0,-2 2 0,1-2 0,-1 1 0,0-1 0,-1 0 0,1-1 0,-1 1 0,0-1 0,0 0 0,0-1 0,0 0 0,-1 0 0,0 0 0,-1 0 0,5-8 0,-4 4 0,-1 1 0,0 0 0,-1-1 0,0 0 0,0 0 0,-1 0 0,-1 0 0,1 0 0,-1-21 0,-2 14 0,-1 0 0,0 0 0,-1 0 0,-1 0 0,-1 0 0,0 1 0,-1 0 0,-1 0 0,0 0 0,-1 1 0,-1 0 0,-19-24 0,22 32 20,0-1 0,-1 2 0,-1-1 0,1 1 0,-13-8 0,18 13-68,1 0 0,-1 0 0,0-1 0,0 1 0,0 1 1,0-1-1,0 0 0,0 0 0,0 1 0,0-1 0,0 1 0,0 0 0,0-1 0,0 1 0,0 0 1,0 0-1,-1 0 0,1 1 0,0-1 0,0 1 0,0-1 0,0 1 0,0-1 0,0 1 0,0 0 0,0 0 1,0 0-1,1 0 0,-1 0 0,-3 3 0,-3 7-6778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3.732"/>
    </inkml:context>
    <inkml:brush xml:id="br0">
      <inkml:brushProperty name="width" value="0.035" units="cm"/>
      <inkml:brushProperty name="height" value="0.035" units="cm"/>
      <inkml:brushProperty name="color" value="#E71224"/>
    </inkml:brush>
  </inkml:definitions>
  <inkml:trace contextRef="#ctx0" brushRef="#br0">1176 161 24575,'-12'-11'0,"0"1"0,-1 1 0,0 0 0,-1 0 0,1 1 0,-20-8 0,-7 1 0,-44-13 0,51 20 0,0 0 0,0 3 0,0 0 0,-1 2 0,0 2 0,1 1 0,-1 2 0,0 1 0,1 1 0,0 2 0,0 2 0,0 0 0,-34 16 0,39-13 0,0 2 0,1 1 0,0 2 0,2 0 0,-1 2 0,2 0 0,1 2 0,0 1 0,1 1 0,2 0 0,0 2 0,1 0 0,2 1 0,-24 44 0,29-43 0,0 1 0,2 0 0,1 0 0,1 1 0,2 0 0,0 1 0,2 0 0,1-1 0,2 1 0,0 0 0,2 0 0,8 47 0,-5-52 0,2 0 0,0-1 0,2 0 0,0-1 0,1 1 0,2-2 0,0 1 0,1-2 0,1 1 0,1-2 0,1 0 0,1 0 0,0-2 0,2 0 0,29 23 0,-16-19 0,0-2 0,1-2 0,1 0 0,1-2 0,0-2 0,1-1 0,1-2 0,-1-1 0,1-2 0,1-1 0,55 1 0,-34-6 0,0-3 0,0-2 0,-1-2 0,0-4 0,0-1 0,89-31 0,-106 28 0,-1-2 0,-1-2 0,0-1 0,-1-1 0,-1-3 0,38-31 0,-57 40 0,-1 0 0,-1-1 0,0-1 0,-1-1 0,-1 0 0,-1 0 0,0-1 0,-1-1 0,-1 0 0,-1 0 0,-1-1 0,0 0 0,8-42 0,-11 33 0,-2-1 0,-2 1 0,0-1 0,-2 0 0,-2 1 0,0-1 0,-2 1 0,-1 0 0,-1 0 0,-2 1 0,-1 0 0,-1 0 0,-1 1 0,-2 1 0,-31-48 0,27 49 0,-1 0 0,-2 1 0,0 1 0,-1 1 0,-2 1 0,-37-26 0,39 32 0,0 2 0,-1 1 0,0 0 0,-1 2 0,0 1 0,-1 0 0,0 2 0,-29-4 0,33 8 24,1 0 0,-1 2 0,1 0 0,-41 5 0,55-3-95,-1 0 1,1 0-1,0 0 0,0 1 0,1 0 1,-1 0-1,0 0 0,0 1 1,1 0-1,0 0 0,0 0 0,-1 1 1,2 0-1,-1 0 0,0 0 1,1 0-1,0 1 0,0 0 0,0 0 1,-4 8-1,-2 13-6755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4.355"/>
    </inkml:context>
    <inkml:brush xml:id="br0">
      <inkml:brushProperty name="width" value="0.035" units="cm"/>
      <inkml:brushProperty name="height" value="0.035" units="cm"/>
      <inkml:brushProperty name="color" value="#E71224"/>
    </inkml:brush>
  </inkml:definitions>
  <inkml:trace contextRef="#ctx0" brushRef="#br0">552 255 24575,'-1'-6'0,"0"-1"0,-1 1 0,0-1 0,0 1 0,-1 0 0,0 0 0,0 0 0,-6-9 0,6 11 0,0-1 0,0 1 0,-1 0 0,0 0 0,0 0 0,0 0 0,0 1 0,0-1 0,-1 1 0,0 0 0,1 1 0,-1-1 0,0 1 0,0 0 0,0 0 0,-7-1 0,5 2 0,1 1 0,-1-1 0,1 1 0,-1 0 0,1 1 0,-1 0 0,1 0 0,-1 0 0,1 1 0,0 0 0,0 0 0,0 0 0,-10 6 0,-5 5 0,-1 1 0,2 0 0,0 2 0,1 0 0,0 1 0,1 1 0,-19 25 0,12-9 0,1 0 0,2 2 0,-29 59 0,42-75 0,1-1 0,1 1 0,1 0 0,0 0 0,2 1 0,0-1 0,-1 43 0,5-54 0,0 0 0,1-1 0,0 1 0,0 0 0,1-1 0,1 1 0,-1-1 0,1 1 0,1-1 0,-1 0 0,1 0 0,1-1 0,0 1 0,0-1 0,0 0 0,1 0 0,0-1 0,0 1 0,0-1 0,1-1 0,10 8 0,0-4 0,0 0 0,0-1 0,0 0 0,1-2 0,0 0 0,1-1 0,-1-1 0,1-1 0,0 0 0,29 0 0,-7-4 0,1-1 0,0-1 0,70-17 0,-73 11 0,-1-2 0,0-1 0,-1-2 0,-1-1 0,0-2 0,41-26 0,-61 32 0,0-1 0,-1-1 0,0 0 0,-1-1 0,0 0 0,13-19 0,-19 22 0,-1-1 0,0 0 0,0-1 0,-1 0 0,-1 0 0,0 0 0,-1-1 0,0 1 0,2-21 0,-4 13 0,-1 0 0,-1 0 0,-1 0 0,0-1 0,-2 2 0,-1-1 0,0 0 0,-2 1 0,0 0 0,-17-36 0,13 35 0,-1 0 0,-1 1 0,-1 0 0,-1 1 0,0 0 0,-2 1 0,0 1 0,-1 0 0,-27-20 0,32 28-85,-1 1 0,0 1-1,0 0 1,-1 1 0,1 0-1,-1 1 1,-1 1 0,1 0-1,0 1 1,-1 0 0,0 2-1,0-1 1,1 2 0,-1 0-1,-25 3 1,-14 7-6741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4.927"/>
    </inkml:context>
    <inkml:brush xml:id="br0">
      <inkml:brushProperty name="width" value="0.035" units="cm"/>
      <inkml:brushProperty name="height" value="0.035" units="cm"/>
      <inkml:brushProperty name="color" value="#E71224"/>
    </inkml:brush>
  </inkml:definitions>
  <inkml:trace contextRef="#ctx0" brushRef="#br0">502 118 24575,'-14'-14'0,"1"2"0,-2-1 0,0 2 0,0 0 0,-1 0 0,-28-12 0,37 19 0,-1 1 0,0 1 0,-1-1 0,1 1 0,0 1 0,0 0 0,-1 0 0,1 0 0,-1 1 0,1 0 0,-1 1 0,1 0 0,0 0 0,-1 1 0,1 0 0,0 1 0,-9 3 0,3 1 0,0 0 0,1 2 0,0-1 0,0 1 0,1 1 0,0 0 0,1 1 0,0 0 0,0 1 0,2 0 0,-1 1 0,2 0 0,0 0 0,0 1 0,1 0 0,1 0 0,0 1 0,1-1 0,-6 29 0,8-26 0,0 0 0,0 0 0,2 0 0,0 0 0,1 0 0,1 1 0,1-1 0,0 0 0,1 0 0,1 0 0,1-1 0,0 0 0,1 1 0,1-2 0,0 1 0,1-1 0,18 26 0,-20-34 0,-1 0 0,1-1 0,0 0 0,1 0 0,-1 0 0,1-1 0,0 0 0,1 0 0,-1-1 0,1 0 0,0 0 0,0-1 0,0 0 0,0 0 0,1-1 0,-1 0 0,1-1 0,-1 1 0,1-2 0,0 1 0,0-1 0,-1-1 0,1 0 0,0 0 0,-1 0 0,1-1 0,-1 0 0,0-1 0,13-5 0,-5 1 0,0-1 0,0-1 0,0 0 0,-1-1 0,-1-1 0,0 0 0,0-1 0,-1-1 0,-1 0 0,0 0 0,14-22 0,-19 25 0,-1-1 0,0 0 0,-1 0 0,0-1 0,-1 1 0,0-1 0,0 0 0,-2-1 0,1 1 0,-2 0 0,1-1 0,-2 1 0,0-1 0,0 1 0,-1 0 0,-1-1 0,-3-15 0,0 11 9,-1 1-1,0 0 1,-2 0-1,1 1 1,-2 0 0,0 1-1,-1-1 1,0 2-1,-1-1 1,0 1-1,-1 1 1,-1 0-1,-20-14 1,21 17-96,0 1-1,-1 0 1,1 1 0,-1 0-1,-1 1 1,1 1 0,-1 0-1,0 1 1,0 0-1,-1 1 1,1 1 0,-1 0-1,1 1 1,-1 1 0,0 0-1,-15 2 1,-3 5-6739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5.433"/>
    </inkml:context>
    <inkml:brush xml:id="br0">
      <inkml:brushProperty name="width" value="0.035" units="cm"/>
      <inkml:brushProperty name="height" value="0.035" units="cm"/>
      <inkml:brushProperty name="color" value="#E71224"/>
    </inkml:brush>
  </inkml:definitions>
  <inkml:trace contextRef="#ctx0" brushRef="#br0">416 42 24575,'-2'-1'0,"-1"0"0,1 0 0,0 0 0,-1 0 0,1-1 0,0 1 0,0-1 0,0 0 0,-2-1 0,-10-8 0,9 9 0,1-1 0,-1 1 0,0 1 0,0-1 0,0 1 0,0-1 0,0 1 0,-1 1 0,1-1 0,0 1 0,0 0 0,0 0 0,-9 2 0,5 0 0,1 0 0,1 0 0,-1 1 0,0 0 0,1 1 0,-1 0 0,-12 9 0,2 1 0,0 1 0,2 0 0,0 1 0,1 1 0,-20 29 0,21-26 0,1 1 0,1 0 0,1 1 0,1 1 0,0 0 0,2 0 0,1 1 0,1 0 0,1 0 0,1 0 0,-1 28 0,4-38 0,2 0 0,0-1 0,0 1 0,1 0 0,1 0 0,0-1 0,1 1 0,1-1 0,7 15 0,-7-18 0,1 0 0,0 0 0,1 0 0,0-1 0,1 0 0,0-1 0,0 0 0,1 0 0,0-1 0,0 0 0,1 0 0,11 6 0,-7-7 0,0 0 0,0 0 0,0-1 0,1-1 0,0-1 0,-1 0 0,1-1 0,0 0 0,0-1 0,1-1 0,-1 0 0,0-1 0,0-1 0,0 0 0,0-1 0,-1-1 0,1 0 0,-1-1 0,16-8 0,-17 7 0,0 0 0,-1-1 0,1-1 0,-2 0 0,1-1 0,-1 0 0,0 0 0,-1-1 0,0-1 0,-1 0 0,0 0 0,0-1 0,-1 0 0,-1 0 0,0-1 0,-1 0 0,0 0 0,-1-1 0,-1 1 0,4-18 0,-5 13 0,-2 1 0,0-1 0,0 0 0,-2 0 0,0 0 0,-1 1 0,-1-1 0,-1 0 0,0 1 0,-1 0 0,-1 0 0,-1 0 0,0 1 0,-1 0 0,-13-18 0,12 20 0,-1 0 0,-1 1 0,0 0 0,0 1 0,-2 0 0,1 1 0,-1 1 0,-1 0 0,0 1 0,0 0 0,-1 1 0,0 0 0,0 2 0,-1 0 0,0 0 0,-21-4 0,17 7-136,0 1-1,0 0 1,0 1-1,0 1 1,0 1-1,0 1 1,0 1-1,0 0 0,-25 9 1,0 4-6690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5.898"/>
    </inkml:context>
    <inkml:brush xml:id="br0">
      <inkml:brushProperty name="width" value="0.035" units="cm"/>
      <inkml:brushProperty name="height" value="0.035" units="cm"/>
      <inkml:brushProperty name="color" value="#E71224"/>
    </inkml:brush>
  </inkml:definitions>
  <inkml:trace contextRef="#ctx0" brushRef="#br0">433 823 24575,'4'-3'0,"0"0"0,1 1 0,-1-1 0,1 1 0,-1 0 0,1 0 0,0 1 0,8-3 0,-5 2 0,-1 0 0,0 0 0,12-7 0,-17 8 0,-1 1 0,1-1 0,-1 0 0,1 0 0,-1 0 0,0-1 0,0 1 0,0 0 0,0 0 0,0-1 0,0 1 0,0 0 0,0-1 0,0 1 0,0-1 0,-1 0 0,1 1 0,-1-1 0,1 1 0,-1-1 0,1-2 0,-2 0 0,0 0 0,0 0 0,0 0 0,0 0 0,-1 1 0,0-1 0,0 0 0,0 1 0,0-1 0,0 1 0,0 0 0,-1-1 0,0 1 0,-3-2 0,-2-6 0,-97-115 0,-78-107 0,-4-59 0,183 285 0,2 3 0,0 1 0,0 0 0,0 0 0,-1 0 0,1 0 0,-1 0 0,0 0 0,-2-2 0,5 5 0,0 0 0,0 1 0,0-1 0,0 0 0,0 0 0,0 0 0,0 0 0,0 0 0,0 0 0,0 0 0,0 0 0,1 0 0,-1 0 0,0 0 0,0 1 0,0-1 0,0 0 0,0 0 0,0 0 0,0 0 0,0 0 0,0 0 0,0 0 0,0 1 0,0-1 0,0 0 0,0 0 0,0 0 0,0 0 0,0 0 0,0 0 0,0 0 0,0 0 0,0 1 0,0-1 0,-1 0 0,1 0 0,0 0 0,0 0 0,0 0 0,0 0 0,0 0 0,0 0 0,0 0 0,0 0 0,0 0 0,0 1 0,0-1 0,-1 0 0,1 0 0,0 0 0,0 0 0,0 0 0,0 0 0,0 0 0,0 0 0,0 0 0,0 0 0,-1 0 0,1 0 0,0 0 0,0 0 0,0 0 0,0 0 0,0 0 0,0 0 0,4 10 0,4 1-246,0 0 0,1-1 0,0 0 0,21 18 0,-29-27 111,27 24-6691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6.251"/>
    </inkml:context>
    <inkml:brush xml:id="br0">
      <inkml:brushProperty name="width" value="0.035" units="cm"/>
      <inkml:brushProperty name="height" value="0.035" units="cm"/>
      <inkml:brushProperty name="color" value="#E71224"/>
    </inkml:brush>
  </inkml:definitions>
  <inkml:trace contextRef="#ctx0" brushRef="#br0">137 385 24575,'-3'1'0,"-1"-1"0,0 1 0,0-1 0,0 1 0,-7 3 0,9-3 0,0 0 0,0 0 0,0 0 0,0-1 0,0 1 0,0-1 0,-1 1 0,1-1 0,0 0 0,0 0 0,-1 0 0,1 0 0,0 0 0,0-1 0,-1 1 0,1-1 0,0 1 0,0-1 0,0 0 0,-4-1 0,2-2 0,-1 0 0,1 0 0,-1 0 0,1 0 0,0-1 0,1 0 0,-1 0 0,1 0 0,0 0 0,0 0 0,0-1 0,1 1 0,0-1 0,0 1 0,1-1 0,-1 0 0,1 0 0,0 0 0,1-9 0,-2-8 0,2 1 0,1-1 0,7-40 0,-7 54 0,1 0 0,0 0 0,1 0 0,0 0 0,0 0 0,1 1 0,0-1 0,1 1 0,0 0 0,0 0 0,8-9 0,-9 13 0,-1 1 0,1 0 0,0 0 0,0 0 0,0 0 0,1 0 0,-1 1 0,0 0 0,1 0 0,0 0 0,0 0 0,-1 1 0,1 0 0,0 0 0,0 0 0,0 0 0,0 1 0,0 0 0,0 0 0,0 0 0,0 1 0,9 2 0,2 1 0,0 1 0,-1 0 0,0 1 0,20 11 0,58 39 0,-47-27 0,-23-14-100,243 135-1165,-216-128-5561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6.724"/>
    </inkml:context>
    <inkml:brush xml:id="br0">
      <inkml:brushProperty name="width" value="0.035" units="cm"/>
      <inkml:brushProperty name="height" value="0.035" units="cm"/>
      <inkml:brushProperty name="color" value="#E71224"/>
    </inkml:brush>
  </inkml:definitions>
  <inkml:trace contextRef="#ctx0" brushRef="#br0">940 389 24575,'-3'0'0,"0"-1"0,0 1 0,0-1 0,0 0 0,0 0 0,0 0 0,0 0 0,1 0 0,-1-1 0,0 1 0,-3-4 0,-31-25 0,13 8 0,-13-4 0,-2 1 0,-1 2 0,-1 2 0,-57-22 0,-181-48 0,150 52 0,-41-12 0,163 49 30,18 4-408,-5 0-639,12 2-5809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7.085"/>
    </inkml:context>
    <inkml:brush xml:id="br0">
      <inkml:brushProperty name="width" value="0.035" units="cm"/>
      <inkml:brushProperty name="height" value="0.035" units="cm"/>
      <inkml:brushProperty name="color" value="#E71224"/>
    </inkml:brush>
  </inkml:definitions>
  <inkml:trace contextRef="#ctx0" brushRef="#br0">446 33 24575,'-2'0'0,"0"-1"0,0 0 0,0 1 0,0-1 0,0 0 0,0 0 0,1 0 0,-1 0 0,0-1 0,1 1 0,-3-3 0,-12-7 0,10 9 0,1 1 0,-1-1 0,0 1 0,1 0 0,-1 1 0,0-1 0,0 1 0,1 0 0,-1 1 0,0-1 0,-7 3 0,-9 2 0,-34 14 0,19-6 0,-144 50 0,153-48 0,27-15 0,1 1 0,0-1 0,-1 0 0,1 1 0,-1-1 0,1 1 0,0-1 0,-1 1 0,1-1 0,0 1 0,0-1 0,-1 1 0,1 0 0,0-1 0,0 1 0,0-1 0,0 1 0,0-1 0,0 1 0,0 0 0,0-1 0,0 1 0,0-1 0,0 1 0,0 0 0,0-1 0,0 1 0,0-1 0,1 1 0,-1-1 0,0 1 0,0-1 0,1 1 0,-1-1 0,0 1 0,1-1 0,-1 1 0,1-1 0,-1 1 0,0-1 0,1 1 0,-1-1 0,1 0 0,-1 0 0,1 1 0,-1-1 0,2 1 0,20 13 0,1 0 0,24 9 0,7 5 0,26 20-455,-2 3 0,102 87 0,-139-102-6371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39.721"/>
    </inkml:context>
    <inkml:brush xml:id="br0">
      <inkml:brushProperty name="width" value="0.035" units="cm"/>
      <inkml:brushProperty name="height" value="0.035" units="cm"/>
      <inkml:brushProperty name="color" value="#E71224"/>
    </inkml:brush>
  </inkml:definitions>
  <inkml:trace contextRef="#ctx0" brushRef="#br0">305 50 24575,'10'-1'0,"0"0"0,-1 0 0,1-1 0,0-1 0,-1 0 0,11-4 0,-19 7 0,-1 0 0,1 0 0,-1 0 0,1 0 0,-1-1 0,0 1 0,1 0 0,-1 0 0,1 0 0,-1-1 0,0 1 0,1 0 0,-1 0 0,0-1 0,1 1 0,-1 0 0,0-1 0,1 1 0,-1 0 0,0-1 0,0 1 0,0 0 0,1-1 0,-1 1 0,0-1 0,0 1 0,0 0 0,0-1 0,0 1 0,0-1 0,1 1 0,-1-1 0,-12-8 0,-22-1 0,20 9 0,0 0 0,0 1 0,0 1 0,0 0 0,0 1 0,0 0 0,-24 8 0,9 0 0,0 1 0,-42 23 0,63-29 0,-1 0 0,0 1 0,1 0 0,0 0 0,1 1 0,-10 11 0,15-16 0,0 0 0,1 0 0,-1 0 0,1 0 0,0 1 0,0-1 0,0 0 0,0 1 0,0-1 0,0 1 0,1-1 0,-1 1 0,1 2 0,0-3 0,0 0 0,0 0 0,1 0 0,-1 0 0,1-1 0,-1 1 0,1 0 0,0-1 0,-1 1 0,1 0 0,0-1 0,0 1 0,0-1 0,1 1 0,-1-1 0,0 0 0,0 1 0,1-1 0,-1 0 0,1 0 0,1 1 0,12 6 0,0 0 0,1-1 0,0-1 0,0 0 0,0-1 0,1-1 0,17 2 0,36 11 0,-52-12 0,-1 1 0,1 1 0,-1 1 0,-1 0 0,25 17 0,-36-22 0,-1 0 0,0 0 0,0 1 0,-1 0 0,1 0 0,-1 0 0,0 0 0,0 0 0,0 1 0,3 8 0,-5-10 0,0 1 0,0-1 0,0 1 0,0 0 0,-1-1 0,0 1 0,0 0 0,0-1 0,0 1 0,0 0 0,-1-1 0,0 1 0,0-1 0,0 1 0,0-1 0,0 1 0,-3 3 0,1-1 0,0 0 0,-1 0 0,0 0 0,-1-1 0,1 1 0,-1-1 0,0 0 0,-1 0 0,1-1 0,-1 0 0,0 1 0,0-2 0,0 1 0,0-1 0,-1 0 0,1 0 0,-1-1 0,-10 3 0,10-4 0,-1 1 0,1-1 0,0-1 0,-1 1 0,1-1 0,0 0 0,-1-1 0,1 0 0,0 0 0,0 0 0,0-1 0,0 0 0,0-1 0,0 1 0,0-1 0,1-1 0,-11-6 0,6 2-170,1 0-1,0-1 0,1-1 1,0 1-1,0-2 0,1 1 1,-13-22-1,14 17-6655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01.323"/>
    </inkml:context>
    <inkml:brush xml:id="br0">
      <inkml:brushProperty name="width" value="0.035" units="cm"/>
      <inkml:brushProperty name="height" value="0.035" units="cm"/>
      <inkml:brushProperty name="color" value="#E71224"/>
    </inkml:brush>
  </inkml:definitions>
  <inkml:trace contextRef="#ctx0" brushRef="#br0">90 1 24575,'3'7'0,"0"0"0,0 0 0,0-1 0,1 1 0,6 8 0,10 18 0,-14-22 0,0 1 0,-1 0 0,0 1 0,-1-1 0,0 1 0,-1 0 0,0 0 0,1 26 0,-4-37-5,0 0-1,-1 0 0,1 0 0,0 1 1,-1-1-1,0 0 0,0 0 1,0 0-1,1 0 0,-2 0 0,1 0 1,0 0-1,0 0 0,-1-1 1,-2 4-1,0-2 30,0 0 0,0 0 0,0 0 0,0-1 0,0 0 0,0 1 1,-6 0-1,-7 3-270,-1-2 1,1 0 0,-20 2 0,28-5-241,-14 2-6340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7.565"/>
    </inkml:context>
    <inkml:brush xml:id="br0">
      <inkml:brushProperty name="width" value="0.035" units="cm"/>
      <inkml:brushProperty name="height" value="0.035" units="cm"/>
      <inkml:brushProperty name="color" value="#E71224"/>
    </inkml:brush>
  </inkml:definitions>
  <inkml:trace contextRef="#ctx0" brushRef="#br0">1140 26 24575,'-5'0'0,"0"-1"0,0 0 0,1 0 0,-1 0 0,0-1 0,0 1 0,-7-5 0,8 4 0,-1 0 0,1 0 0,-1 1 0,1-1 0,-1 1 0,0 0 0,0 0 0,1 1 0,-6-1 0,-17 4 0,1 2 0,1 0 0,-26 9 0,4-1 0,-352 67 0,287-66 0,-182-2 0,284-11 0,7-1 0,-1 0 0,1 1 0,0-1 0,-1 0 0,1-1 0,0 1 0,-1-1 0,1 1 0,0-1 0,0 0 0,-1 0 0,1 0 0,-5-3 0,8-3-1365,4 0-5461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7.906"/>
    </inkml:context>
    <inkml:brush xml:id="br0">
      <inkml:brushProperty name="width" value="0.035" units="cm"/>
      <inkml:brushProperty name="height" value="0.035" units="cm"/>
      <inkml:brushProperty name="color" value="#E71224"/>
    </inkml:brush>
  </inkml:definitions>
  <inkml:trace contextRef="#ctx0" brushRef="#br0">482 3 24575,'-38'0'0,"23"-1"0,0 0 0,0 1 0,0 1 0,0 0 0,0 1 0,0 1 0,0 0 0,-26 10 0,-186 117 0,223-128 0,0 0 0,0 1 0,-1-1 0,1 1 0,0 0 0,0 1 0,1-1 0,-1 0 0,1 1 0,-1 0 0,1 0 0,0 0 0,-2 5 0,4-8 0,1-1 0,0 1 0,0 0 0,0-1 0,0 1 0,0 0 0,0-1 0,0 1 0,0 0 0,0-1 0,0 1 0,0 0 0,1-1 0,-1 1 0,0 0 0,0-1 0,1 1 0,-1-1 0,0 1 0,1 0 0,-1-1 0,0 1 0,1-1 0,-1 1 0,1-1 0,-1 1 0,1-1 0,-1 1 0,1-1 0,0 1 0,21 9 0,-18-8 0,57 22 0,-1 4 0,-1 2 0,-2 2 0,100 76 0,-105-66-1365,-6-3-5461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8.837"/>
    </inkml:context>
    <inkml:brush xml:id="br0">
      <inkml:brushProperty name="width" value="0.035" units="cm"/>
      <inkml:brushProperty name="height" value="0.035" units="cm"/>
      <inkml:brushProperty name="color" value="#E71224"/>
    </inkml:brush>
  </inkml:definitions>
  <inkml:trace contextRef="#ctx0" brushRef="#br0">413 65 24575,'0'-5'0,"0"-1"0,0 1 0,-1 0 0,0 0 0,0 0 0,0-1 0,-3-6 0,4 11 0,-1 0 0,1 0 0,-1 0 0,0 0 0,1 0 0,-1 0 0,0 0 0,0 1 0,0-1 0,0 0 0,0 0 0,0 1 0,0-1 0,0 0 0,0 1 0,0-1 0,0 1 0,0 0 0,0-1 0,0 1 0,-1 0 0,1 0 0,0-1 0,0 1 0,0 0 0,-1 0 0,1 0 0,0 1 0,0-1 0,0 0 0,0 0 0,-1 1 0,1-1 0,0 0 0,0 1 0,0-1 0,0 1 0,-2 1 0,-4 2 0,-1 0 0,1 1 0,0 0 0,0 0 0,1 1 0,-1 0 0,1 0 0,1 0 0,-1 1 0,-4 8 0,-7 10 0,-19 41 0,-11 39 0,-63 214 0,77-189 104,-4 14-1573,30-125-5357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59.636"/>
    </inkml:context>
    <inkml:brush xml:id="br0">
      <inkml:brushProperty name="width" value="0.035" units="cm"/>
      <inkml:brushProperty name="height" value="0.035" units="cm"/>
      <inkml:brushProperty name="color" value="#E71224"/>
    </inkml:brush>
  </inkml:definitions>
  <inkml:trace contextRef="#ctx0" brushRef="#br0">185 135 24575,'4'-25'0,"-3"21"0,0-1 0,0 1 0,0 0 0,-1 0 0,1-1 0,-1 1 0,-1-5 0,1 8 0,-1 0 0,1 0 0,0 0 0,-1 0 0,1 0 0,-1 0 0,1 0 0,-1 1 0,0-1 0,1 0 0,-1 0 0,0 1 0,0-1 0,0 0 0,1 1 0,-1-1 0,0 1 0,0-1 0,0 1 0,0-1 0,0 1 0,0 0 0,0-1 0,0 1 0,0 0 0,0 0 0,0 0 0,0 0 0,0 0 0,0 0 0,0 0 0,0 0 0,0 0 0,0 0 0,-1 1 0,-5 0 0,1 1 0,0 0 0,-1 0 0,1 0 0,0 1 0,1 0 0,-1 0 0,0 0 0,1 1 0,0-1 0,0 1 0,0 1 0,0-1 0,0 1 0,1 0 0,-7 10 0,2-2 0,1-1 0,1 1 0,0 0 0,1 0 0,0 1 0,-6 21 0,10-28 0,0 1 0,1 0 0,0-1 0,0 1 0,0 0 0,1 0 0,0 0 0,1 0 0,0 0 0,0-1 0,1 1 0,0 0 0,0-1 0,0 1 0,1-1 0,0 0 0,1 0 0,0 0 0,0 0 0,0 0 0,1-1 0,0 0 0,0 0 0,1 0 0,-1-1 0,1 0 0,0 0 0,1 0 0,-1-1 0,1 0 0,0 0 0,0 0 0,0-1 0,1 0 0,-1-1 0,1 0 0,8 2 0,-3-3 0,0 0 0,0 0 0,1-2 0,-1 1 0,0-2 0,0 1 0,0-2 0,-1 0 0,1 0 0,-1-2 0,1 1 0,-1-1 0,0-1 0,-1 0 0,20-15 0,-20 14 0,0-1 0,-1-1 0,0 0 0,-1 0 0,0-1 0,0 0 0,-1-1 0,0 1 0,-1-2 0,-1 1 0,1-1 0,-2 0 0,0 0 0,0-1 0,4-20 0,-8 26 0,0 1 0,0-1 0,-1 0 0,0 1 0,-1-1 0,1 0 0,-1 1 0,-1-1 0,1 1 0,-1-1 0,0 1 0,-1 0 0,-3-7 0,2 5 0,-1 0 0,-1 0 0,1 1 0,-1 0 0,0 0 0,-1 0 0,1 1 0,-16-11 0,13 11 0,0 0 0,-1 1 0,0 0 0,0 0 0,0 1 0,0 0 0,-1 1 0,1 0 0,-1 1 0,0 0 0,0 1 0,0 0 0,0 0 0,0 1 0,0 1 0,-17 3 0,25-4-65,0 1 0,0 0 0,0 0 0,0 1 0,0-1 0,0 0 0,0 1 0,1 0 0,-1 0 0,1 0 0,-1 0 0,1 0 0,-1 0 0,1 1 0,0-1 0,0 1 0,0-1 0,1 1 0,-1 0 0,-2 5 0,0 5-6761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0.449"/>
    </inkml:context>
    <inkml:brush xml:id="br0">
      <inkml:brushProperty name="width" value="0.035" units="cm"/>
      <inkml:brushProperty name="height" value="0.035" units="cm"/>
      <inkml:brushProperty name="color" value="#E71224"/>
    </inkml:brush>
  </inkml:definitions>
  <inkml:trace contextRef="#ctx0" brushRef="#br0">37 1 24575,'-2'0'0,"0"1"0,0 0 0,0-1 0,0 1 0,0 0 0,0 0 0,0 1 0,0-1 0,1 0 0,-1 0 0,0 1 0,1-1 0,-1 1 0,1-1 0,0 1 0,-1 0 0,0 2 0,2-4 0,-1 0 0,1 1 0,0-1 0,-1 1 0,1-1 0,0 1 0,-1-1 0,1 1 0,0-1 0,0 1 0,-1-1 0,1 1 0,0-1 0,0 1 0,0 0 0,0-1 0,0 1 0,0-1 0,0 1 0,0-1 0,0 1 0,0 0 0,0-1 0,0 1 0,0-1 0,0 1 0,0-1 0,1 1 0,-1 0 0,0-1 0,0 1 0,1-1 0,-1 1 0,0-1 0,1 0 0,-1 1 0,1-1 0,-1 1 0,0-1 0,1 0 0,-1 1 0,1-1 0,-1 0 0,1 1 0,-1-1 0,1 0 0,0 0 0,-1 1 0,1-1 0,-1 0 0,1 0 0,-1 0 0,1 0 0,0 0 0,-1 0 0,1 0 0,-1 0 0,1 0 0,-1 0 0,1 0 0,0 0 0,-1-1 0,1 1 0,19-2 0,0-1 0,23-6 0,-25 5 0,1 0 0,29-1 0,-47 4 0,-1 1 0,1 0 0,0 0 0,-1 0 0,1 0 0,0 0 0,0 0 0,-1 0 0,1 1 0,0-1 0,-1 0 0,1 0 0,0 0 0,-1 1 0,1-1 0,0 0 0,-1 1 0,1-1 0,-1 1 0,1-1 0,-1 1 0,1-1 0,-1 1 0,1-1 0,-1 1 0,1-1 0,-1 1 0,0-1 0,1 1 0,-1 0 0,0-1 0,1 1 0,-1 0 0,0-1 0,0 1 0,0 0 0,0-1 0,1 1 0,-1 0 0,0 0 0,0-1 0,0 1 0,-1 1 0,0 4 0,0 0 0,-1 0 0,1 0 0,-5 8 0,1 0 0,-3 19 0,3 0 0,0 0 0,2 0 0,2 56 0,1-40 0,-7 57 0,4-86 0,0 0 0,2 0 0,1 28 0,0-47 0,0 0 0,0 0 0,1 0 0,-1 0 0,0 0 0,1 0 0,-1 0 0,0 0 0,1 0 0,0 0 0,-1 0 0,1 0 0,-1 0 0,1 0 0,0-1 0,0 1 0,-1 0 0,1 0 0,0-1 0,0 1 0,0-1 0,0 1 0,0-1 0,0 1 0,0-1 0,0 1 0,0-1 0,0 0 0,0 1 0,0-1 0,0 0 0,0 0 0,1 0 0,-1 0 0,0 0 0,0 0 0,0 0 0,1-1 0,8 0 0,-1-1 0,0 0 0,16-6 0,-6 2 0,55-8 0,20-6 0,-80 15-1365,-3-1-5461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0.822"/>
    </inkml:context>
    <inkml:brush xml:id="br0">
      <inkml:brushProperty name="width" value="0.035" units="cm"/>
      <inkml:brushProperty name="height" value="0.035" units="cm"/>
      <inkml:brushProperty name="color" value="#E71224"/>
    </inkml:brush>
  </inkml:definitions>
  <inkml:trace contextRef="#ctx0" brushRef="#br0">68 1 24575,'-2'0'0,"0"0"0,0 0 0,0 0 0,0 0 0,0 0 0,0 1 0,0-1 0,0 1 0,0-1 0,0 1 0,0 0 0,0 0 0,1 0 0,-1 0 0,0 0 0,0 0 0,1 0 0,-3 2 0,3 0 0,-1-1 0,0 1 0,1 0 0,-1 0 0,1 1 0,0-1 0,0 0 0,0 0 0,1 0 0,-1 6 0,-9 77-682,3 151-1,8-216-6143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1.185"/>
    </inkml:context>
    <inkml:brush xml:id="br0">
      <inkml:brushProperty name="width" value="0.035" units="cm"/>
      <inkml:brushProperty name="height" value="0.035" units="cm"/>
      <inkml:brushProperty name="color" value="#E71224"/>
    </inkml:brush>
  </inkml:definitions>
  <inkml:trace contextRef="#ctx0" brushRef="#br0">74 223 24575,'0'-8'0,"-1"1"0,-1-1 0,1 0 0,-1 1 0,-5-12 0,-3-14 0,8 25 0,-1-1 0,1 0 0,0 0 0,1 0 0,0-1 0,0 1 0,1 0 0,0-1 0,1 1 0,1-10 0,-1 17 0,0 1 0,0-1 0,0 1 0,0 0 0,0-1 0,0 1 0,0 0 0,0 0 0,0 0 0,1 0 0,-1 0 0,1 0 0,-1 0 0,0 0 0,1 1 0,-1-1 0,1 0 0,0 1 0,-1-1 0,1 1 0,-1 0 0,4-1 0,41 0 0,-35 1 0,11 1 0,0-2 0,1 2 0,-1 0 0,1 1 0,-1 2 0,41 11 0,-61-14 0,1 0 0,-1 1 0,0-1 0,0 1 0,1-1 0,-1 1 0,0 0 0,-1 0 0,1 0 0,0 0 0,-1 0 0,1 1 0,-1-1 0,1 0 0,-1 1 0,0-1 0,0 1 0,0-1 0,0 1 0,-1-1 0,1 1 0,-1 0 0,1 3 0,0 8 0,-1 1 0,0 0 0,-3 17 0,1-1 0,3 64 0,-3 52 0,2-145 0,-1 0 0,1-1 0,0 1 0,-1 0 0,1-1 0,-1 1 0,0-1 0,0 1 0,0-1 0,1 1 0,-1-1 0,-1 1 0,1-1 0,0 0 0,0 0 0,0 1 0,-1-1 0,1 0 0,0 0 0,-1 0 0,1-1 0,-1 1 0,1 0 0,-1 0 0,0-1 0,1 1 0,-1-1 0,0 1 0,1-1 0,-3 0 0,-7 1 0,0 0 0,0 0 0,-19-3 0,10 1 0,-193-2-1365,187 3-5461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1.621"/>
    </inkml:context>
    <inkml:brush xml:id="br0">
      <inkml:brushProperty name="width" value="0.035" units="cm"/>
      <inkml:brushProperty name="height" value="0.035" units="cm"/>
      <inkml:brushProperty name="color" value="#E71224"/>
    </inkml:brush>
  </inkml:definitions>
  <inkml:trace contextRef="#ctx0" brushRef="#br0">74 21 24575,'-3'-1'0,"1"1"0,-1-1 0,1 1 0,0-1 0,-1 0 0,1 0 0,0 0 0,-4-3 0,4 2 0,-1 1 0,1 0 0,0 0 0,0 0 0,0 0 0,-1 0 0,1 0 0,-5 0 0,6 1 0,1 0 0,-1 0 0,0 1 0,0-1 0,0 0 0,0 1 0,1-1 0,-1 0 0,0 1 0,0-1 0,1 1 0,-1-1 0,0 1 0,1 0 0,-1-1 0,1 1 0,-1 0 0,1-1 0,-1 1 0,1 0 0,-1-1 0,1 1 0,0 0 0,-1 0 0,1 0 0,0 0 0,0-1 0,-1 1 0,1 0 0,0 2 0,-3 13 0,1 2 0,1-1 0,0 0 0,4 34 0,0-3 0,-3 52-1365,0-82-5461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2.090"/>
    </inkml:context>
    <inkml:brush xml:id="br0">
      <inkml:brushProperty name="width" value="0.035" units="cm"/>
      <inkml:brushProperty name="height" value="0.035" units="cm"/>
      <inkml:brushProperty name="color" value="#E71224"/>
    </inkml:brush>
  </inkml:definitions>
  <inkml:trace contextRef="#ctx0" brushRef="#br0">55 135 24575,'-10'-9'0,"5"5"0,0 0 0,1-1 0,-1 1 0,1-1 0,0 0 0,1 0 0,-1 0 0,1-1 0,-5-10 0,8 15 0,0-1 0,0 1 0,0 0 0,1 0 0,-1-1 0,0 1 0,1 0 0,-1 0 0,1-1 0,-1 1 0,1 0 0,-1 0 0,1 0 0,0 0 0,0 0 0,-1 0 0,1 0 0,0 0 0,0 0 0,0 0 0,0 0 0,0 1 0,0-1 0,0 0 0,1 1 0,-1-1 0,0 1 0,0-1 0,0 1 0,1 0 0,-1-1 0,2 1 0,8-3 0,1 0 0,17-1 0,-20 3 0,245-24 0,-251 24 0,-1 1 0,1 0 0,-1 0 0,1 0 0,-1 1 0,1-1 0,-1 0 0,0 1 0,1-1 0,-1 1 0,0 0 0,1 0 0,-1 0 0,0 0 0,3 2 0,-4-1 0,0 0 0,1-1 0,-1 1 0,0 0 0,0 0 0,0 0 0,0 0 0,0 0 0,-1 0 0,1 0 0,0 0 0,-1 0 0,0 1 0,1-1 0,-1 0 0,0 0 0,-1 4 0,-3 250 0,4-253 0,1 0 0,-2 0 0,1 0 0,0 0 0,0 0 0,-1 0 0,0 0 0,0 0 0,1 0 0,-2 0 0,1-1 0,0 1 0,0 0 0,-1-1 0,-3 6 0,2-6 0,1-1 0,-1 1 0,1 0 0,-1-1 0,1 1 0,-1-1 0,0 0 0,0 0 0,0 0 0,0 0 0,0-1 0,0 1 0,0-1 0,0 0 0,-6 0 0,-241-2 0,246 2-103,1 0 19,0 0 0,0 0 0,0 0 0,1 0-1,-1 0 1,0-1 0,0 1 0,1-1 0,-1 0 0,0 1 0,1-2-1,-1 1 1,1 0 0,-3-2 0,-3-4-6742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2.451"/>
    </inkml:context>
    <inkml:brush xml:id="br0">
      <inkml:brushProperty name="width" value="0.035" units="cm"/>
      <inkml:brushProperty name="height" value="0.035" units="cm"/>
      <inkml:brushProperty name="color" value="#E71224"/>
    </inkml:brush>
  </inkml:definitions>
  <inkml:trace contextRef="#ctx0" brushRef="#br0">34 164 24575,'-2'0'0,"1"0"0,-1 0 0,1 0 0,-1 0 0,1 0 0,-1 0 0,1 0 0,-1-1 0,1 1 0,-1-1 0,1 1 0,0-1 0,-1 0 0,1 1 0,0-1 0,-1 0 0,1 0 0,0 0 0,0 0 0,0 0 0,0 0 0,0 0 0,-1-2 0,2 2 0,-1 0 0,1 0 0,0 0 0,0 0 0,0 0 0,0 0 0,1 0 0,-1 0 0,0 0 0,0 0 0,1 0 0,-1 0 0,0 0 0,1 0 0,-1 0 0,1 1 0,-1-1 0,1 0 0,-1 0 0,1 0 0,0 0 0,0 1 0,-1-1 0,1 0 0,0 1 0,0-1 0,0 1 0,0-1 0,-1 1 0,1-1 0,0 1 0,0-1 0,2 1 0,41-19 0,1 2 0,0 1 0,59-10 0,-43 11 0,-26 4 0,-23 7 0,0 0 0,1 1 0,-1 0 0,20-1 0,-25 5-1365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01.915"/>
    </inkml:context>
    <inkml:brush xml:id="br0">
      <inkml:brushProperty name="width" value="0.035" units="cm"/>
      <inkml:brushProperty name="height" value="0.035" units="cm"/>
      <inkml:brushProperty name="color" value="#E71224"/>
    </inkml:brush>
  </inkml:definitions>
  <inkml:trace contextRef="#ctx0" brushRef="#br0">2 271 24575,'0'-5'0,"-1"3"0,1 1 0,0-1 0,0 1 0,0-1 0,0 0 0,0 1 0,0-1 0,0 1 0,1-1 0,-1 1 0,1-1 0,-1 0 0,1 1 0,-1 0 0,1-1 0,0 1 0,1-3 0,-1 4 0,-1 0 0,1 0 0,-1 1 0,0-1 0,1 0 0,-1 0 0,1 0 0,-1 1 0,0-1 0,1 0 0,-1 0 0,0 1 0,1-1 0,-1 0 0,0 0 0,0 1 0,1-1 0,-1 0 0,0 1 0,0-1 0,0 1 0,1-1 0,-1 0 0,0 1 0,0-1 0,0 1 0,0-1 0,0 0 0,0 1 0,0-1 0,0 1 0,0-1 0,0 1 0,0-1 0,0 0 0,0 1 0,3 18 0,-4 6 0,1 14 0,0-37 0,0 0 0,0 0 0,1 0 0,-1 0 0,1 0 0,-1 0 0,1 0 0,-1 0 0,1 0 0,0 0 0,0-1 0,0 1 0,0 0 0,2 1 0,-2-2 0,0 0 0,0-1 0,0 1 0,0-1 0,1 0 0,-1 1 0,0-1 0,0 0 0,0 1 0,1-1 0,-1 0 0,0 0 0,0 0 0,0 0 0,1 0 0,-1-1 0,0 1 0,0 0 0,0 0 0,0-1 0,1 1 0,-1-1 0,0 1 0,0-1 0,0 0 0,0 1 0,0-1 0,1-1 0,32-26 0,-27 21 0,9-7 0,68-62 0,168-116 0,-237 183-682,30-14-1,-24 15-6143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3.809"/>
    </inkml:context>
    <inkml:brush xml:id="br0">
      <inkml:brushProperty name="width" value="0.035" units="cm"/>
      <inkml:brushProperty name="height" value="0.035" units="cm"/>
      <inkml:brushProperty name="color" value="#E71224"/>
    </inkml:brush>
  </inkml:definitions>
  <inkml:trace contextRef="#ctx0" brushRef="#br0">0 1 24575,'0'1'0,"1"1"0,-1 0 0,1 0 0,-1 0 0,1-1 0,0 1 0,0 0 0,0-1 0,0 1 0,0-1 0,0 1 0,0-1 0,0 1 0,1-1 0,-1 0 0,0 0 0,1 1 0,-1-1 0,1 0 0,-1 0 0,3 1 0,1 0 0,0 1 0,0-1 0,1 0 0,-1 0 0,10 2 0,-1-2 20,0-1 0,-1 0 0,1-1 0,0-1 0,21-3 0,66-20-1496,-101 24 1467,15-4-6817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5.982"/>
    </inkml:context>
    <inkml:brush xml:id="br0">
      <inkml:brushProperty name="width" value="0.035" units="cm"/>
      <inkml:brushProperty name="height" value="0.035" units="cm"/>
      <inkml:brushProperty name="color" value="#E71224"/>
    </inkml:brush>
  </inkml:definitions>
  <inkml:trace contextRef="#ctx0" brushRef="#br0">52 271 24575,'-3'185'0,"-20"162"0,-1 24 0,23 0 0,1-363 0,1 8 0,0 1 0,1-1 0,6 28 0,-7-40 0,0-1 0,0 1 0,1-1 0,-1 1 0,1-1 0,-1 0 0,1 0 0,0 1 0,1-2 0,-1 1 0,0 0 0,1 0 0,0-1 0,-1 1 0,1-1 0,0 0 0,0 0 0,0 0 0,1 0 0,-1 0 0,0-1 0,6 2 0,6 1 0,1-2 0,0 0 0,0 0 0,0-2 0,15-1 0,84-12 0,-55 5 0,1446-138 0,-1486 144 0,264-26 0,-279 27 0,-1 1 0,0-1 0,0 1 0,0-1 0,0 0 0,0 0 0,0 0 0,0-1 0,0 1 0,-1-1 0,6-3 0,-9 5 0,0-1 0,0 1 0,1 0 0,-1-1 0,0 1 0,0 0 0,1-1 0,-1 1 0,0 0 0,0-1 0,0 1 0,0-1 0,1 1 0,-1 0 0,0-1 0,0 1 0,0-1 0,0 1 0,0-1 0,0 1 0,0 0 0,0-1 0,0 1 0,-1-1 0,1 1 0,0-1 0,0 1 0,0 0 0,0-1 0,-1 1 0,1 0 0,0-1 0,0 1 0,-1 0 0,1-1 0,0 1 0,0 0 0,-1-1 0,1 1 0,0 0 0,-1 0 0,0-1 0,-18-12 0,16 12 0,-31-18 0,7 4 0,-32-23 0,50 31 0,0 0 0,0-1 0,1 0 0,1 0 0,-1-1 0,1 0 0,-6-12 0,3 3 0,1-2 0,1 1 0,0-1 0,2 0 0,-8-39 0,-7-107 0,20 154 0,-10-194 0,26-350 0,-6 483 0,-4 47 0,-2 0 0,0-36 0,-3 60 0,0 0 0,-1 1 0,1-1 0,-1 0 0,1 1 0,-1-1 0,0 1 0,0-1 0,0 1 0,1-1 0,-1 1 0,-1-1 0,1 1 0,0 0 0,0 0 0,0-1 0,-1 1 0,1 0 0,-1 0 0,1 0 0,0 1 0,-1-1 0,0 0 0,1 1 0,-1-1 0,1 0 0,-1 1 0,-2-1 0,-6-1 0,-1 0 0,0 1 0,-14-1 0,18 2 0,-381 6 38,1 31-417,319-30 142,-322 38 92,5 25 174,315-51-1278,21-3-4999</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6.606"/>
    </inkml:context>
    <inkml:brush xml:id="br0">
      <inkml:brushProperty name="width" value="0.035" units="cm"/>
      <inkml:brushProperty name="height" value="0.035" units="cm"/>
      <inkml:brushProperty name="color" value="#E71224"/>
    </inkml:brush>
  </inkml:definitions>
  <inkml:trace contextRef="#ctx0" brushRef="#br0">12 154 24575,'-6'5'0,"1"2"0,21-4 0,71-1 0,0-4 0,89-15 0,-135 13 0,532-63 0,-289 33 0,-276 33 0,310-41 0,-308 40 118,-9 2-322,-4-1-1075,-8 1-5547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06.942"/>
    </inkml:context>
    <inkml:brush xml:id="br0">
      <inkml:brushProperty name="width" value="0.035" units="cm"/>
      <inkml:brushProperty name="height" value="0.035" units="cm"/>
      <inkml:brushProperty name="color" value="#E71224"/>
    </inkml:brush>
  </inkml:definitions>
  <inkml:trace contextRef="#ctx0" brushRef="#br0">5 0 24575,'0'0'0,"0"1"0,0-1 0,0 0 0,1 0 0,-1 0 0,0 0 0,0 0 0,0 1 0,0-1 0,0 0 0,0 0 0,0 0 0,0 0 0,0 1 0,0-1 0,0 0 0,1 0 0,-1 0 0,0 0 0,0 1 0,0-1 0,0 0 0,0 0 0,0 0 0,-1 0 0,1 1 0,0-1 0,0 0 0,0 0 0,0 0 0,0 1 0,0-1 0,0 0 0,0 0 0,0 0 0,0 0 0,0 0 0,-1 1 0,1-1 0,0 0 0,0 0 0,0 0 0,0 0 0,0 0 0,-1 0 0,1 0 0,0 0 0,0 1 0,0-1 0,0 0 0,-1 0 0,1 0 0,0 0 0,0 0 0,0 0 0,-1 0 0,1 0 0,0 0 0,0 0 0,0 0 0,0 0 0,-1 0 0,1 0 0,0-1 0,13 11 0,42 15 0,50 26 0,-95-44 0,0-1 0,0 1 0,-1 0 0,0 1 0,0 0 0,-1 1 0,12 15 0,-17-20 5,0 0-1,-1 0 1,1 0-1,-1 1 0,0-1 1,0 1-1,-1 0 1,1 0-1,-1-1 1,0 1-1,-1 0 0,1 0 1,-1 0-1,0 0 1,0 0-1,0 0 1,-1 0-1,1 0 1,-1 0-1,0-1 0,-1 1 1,1 0-1,-1 0 1,0-1-1,0 1 1,-5 6-1,-2 1-190,0 0 1,-1-1-1,0 0 0,0 0 1,-2-1-1,1-1 1,-20 13-1,-19 11-6640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10.371"/>
    </inkml:context>
    <inkml:brush xml:id="br0">
      <inkml:brushProperty name="width" value="0.035" units="cm"/>
      <inkml:brushProperty name="height" value="0.035" units="cm"/>
      <inkml:brushProperty name="color" value="#E71224"/>
    </inkml:brush>
  </inkml:definitions>
  <inkml:trace contextRef="#ctx0" brushRef="#br0">83 490 24575,'-19'-3'0,"16"2"0,0 0 0,0 1 0,0-1 0,0 1 0,0 0 0,0 0 0,-4 0 0,6 0 0,0 1 0,0-1 0,1 0 0,-1 1 0,0-1 0,1 0 0,-1 1 0,1-1 0,-1 1 0,0-1 0,1 1 0,-1-1 0,1 1 0,-1 0 0,1-1 0,0 1 0,-1 0 0,1-1 0,0 1 0,-1 0 0,1 0 0,0-1 0,0 1 0,-1 0 0,1 0 0,0-1 0,0 1 0,0 0 0,0 0 0,0-1 0,0 1 0,0 0 0,0 0 0,1-1 0,-1 2 0,23 143 0,-22-74 0,-10 104 0,2-82 0,7-175 0,-15-121 0,-1-32 0,16 192 0,2 0 0,13-75 0,-11 97 0,1 1 0,1-1 0,1 1 0,1 0 0,1 0 0,1 1 0,17-27 0,-23 40 0,1 0 0,-1 0 0,1 0 0,0 1 0,1 0 0,-1 0 0,1 0 0,0 0 0,0 1 0,0 0 0,1 1 0,0-1 0,-1 1 0,1 1 0,0-1 0,0 1 0,1 0 0,-1 1 0,0 0 0,1 0 0,-1 0 0,0 1 0,1 0 0,-1 1 0,1-1 0,-1 1 0,0 1 0,0 0 0,1 0 0,-1 0 0,0 1 0,-1 0 0,1 0 0,0 0 0,7 6 0,-7-4 0,1 1 0,0 0 0,-1 0 0,0 0 0,-1 1 0,0 0 0,0 1 0,0-1 0,-1 1 0,0 0 0,0 0 0,3 10 0,-4-7 0,0 0 0,0 1 0,-2 0 0,1-1 0,-2 1 0,0 0 0,0 0 0,-2 20 0,-1-13 0,0 0 0,-2 0 0,0-1 0,-1 0 0,-1 0 0,-1 0 0,-1 0 0,0-1 0,-1-1 0,-1 1 0,-21 27 0,19-31 0,0 0 0,-1-1 0,0 0 0,-1 0 0,0-2 0,0 0 0,-1 0 0,-1-2 0,-21 10 0,21-15 0,16-4 0,0 1 0,0 0 0,0 0 0,0-1 0,0 1 0,0 0 0,0 0 0,0 0 0,0-1 0,0 1 0,0 0 0,0 0 0,0-1 0,0 1 0,0 0 0,0 0 0,0-1 0,0 1 0,0 0 0,0 0 0,0 0 0,0-1 0,1 1 0,-1 0 0,0 0 0,0 0 0,0-1 0,0 1 0,0 0 0,1 0 0,-1 0 0,0 0 0,0 0 0,1-1 0,24-20 0,-17 17 0,1 0 0,-1 0 0,1 1 0,0 0 0,0 1 0,0 0 0,0 0 0,0 1 0,0 0 0,1 1 0,-1-1 0,0 2 0,1 0 0,9 1 0,-13 0 0,1 0 0,-1 0 0,0 0 0,0 0 0,0 1 0,0 0 0,0 0 0,-1 1 0,1-1 0,-1 1 0,0 1 0,0-1 0,-1 1 0,1 0 0,-1 0 0,0 0 0,0 0 0,-1 1 0,1-1 0,4 12 0,-4-5 0,0 1 0,-1 1 0,0-1 0,-1 0 0,-1 1 0,0-1 0,0 1 0,-2-1 0,0 1 0,0-1 0,-1 1 0,-1-1 0,-7 22 0,5-18 0,-1 0 0,-1-1 0,-1 0 0,0-1 0,-1 1 0,-1-2 0,0 1 0,-1-1 0,0-1 0,-15 13 0,19-20 0,0 0 0,0-1 0,0-1 0,-1 1 0,1-1 0,-1 0 0,0-1 0,0 0 0,0 0 0,-15 3 0,19-6 0,0 1 0,1-1 0,-1 0 0,0 0 0,1 0 0,-1 0 0,1 0 0,-1-1 0,0 0 0,1 0 0,-1 0 0,1 0 0,0 0 0,-1-1 0,1 0 0,0 1 0,0-1 0,0 0 0,0-1 0,0 1 0,0 0 0,1-1 0,-1 0 0,1 1 0,0-1 0,0 0 0,-3-6 0,0-1 0,1 1 0,0-1 0,1 0 0,0 0 0,1-1 0,0 1 0,1-1 0,0 1 0,0-1 0,1 1 0,1-1 0,-1 0 0,4-12 0,0 4 0,0 0 0,2 0 0,0 0 0,1 1 0,1 0 0,12-21 0,1 7-1365,-3 5-5461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10.882"/>
    </inkml:context>
    <inkml:brush xml:id="br0">
      <inkml:brushProperty name="width" value="0.035" units="cm"/>
      <inkml:brushProperty name="height" value="0.035" units="cm"/>
      <inkml:brushProperty name="color" value="#E71224"/>
    </inkml:brush>
  </inkml:definitions>
  <inkml:trace contextRef="#ctx0" brushRef="#br0">48 283 24575,'-14'-18'0,"9"13"0,18 14 0,-6-3 0,1 0 0,0-1 0,1 0 0,-1 0 0,1-1 0,0 0 0,13 3 0,-20-6 0,1-1 0,-1 1 0,1-1 0,-1 0 0,1 0 0,-1 0 0,1 0 0,-1-1 0,1 1 0,-1 0 0,0-1 0,1 0 0,-1 0 0,1 0 0,-1 0 0,0 0 0,0 0 0,0 0 0,0-1 0,0 1 0,0-1 0,0 1 0,0-1 0,0 0 0,-1 0 0,1 0 0,-1 0 0,0 0 0,1 0 0,-1 0 0,0 0 0,0-1 0,0 1 0,1-4 0,1-7 0,0 0 0,0 0 0,-1 0 0,-1-1 0,0 1 0,-1 0 0,0 0 0,-1-1 0,-1 1 0,0 0 0,-1 0 0,0 0 0,-1 0 0,-6-14 0,8 23 0,0-1 0,-1 1 0,1 0 0,-1 1 0,0-1 0,1 0 0,-2 1 0,1 0 0,0-1 0,-1 1 0,1 1 0,-1-1 0,0 0 0,-5-2 0,7 5 0,0-1 0,0 0 0,-1 1 0,1-1 0,-1 1 0,1 0 0,0 0 0,-1 0 0,1 0 0,0 0 0,-1 0 0,1 1 0,0-1 0,-1 1 0,1 0 0,0-1 0,0 1 0,-1 0 0,1 0 0,0 1 0,0-1 0,0 0 0,0 1 0,1-1 0,-1 1 0,0 0 0,0-1 0,1 1 0,-2 2 0,-4 6 0,0 0 0,1 0 0,0 1 0,0 0 0,1 0 0,1 0 0,0 1 0,0-1 0,-3 21 0,4-15 0,1 1 0,1-1 0,0 1 0,1 0 0,1-1 0,3 19 0,-1-21 0,1 0 0,0 0 0,1-1 0,0 0 0,1 0 0,1 0 0,0 0 0,1-1 0,15 19 0,-19-27 0,1 0 0,-1 0 0,1 0 0,0-1 0,0 1 0,1-1 0,-1 0 0,1-1 0,0 0 0,0 1 0,0-2 0,0 1 0,0-1 0,1 0 0,-1 0 0,1-1 0,0 0 0,-1 0 0,1 0 0,0-1 0,-1 0 0,1 0 0,12-3 0,-10 1-227,-1 0-1,1-1 1,-1-1-1,0 1 1,14-9-1,4-6-6598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11.252"/>
    </inkml:context>
    <inkml:brush xml:id="br0">
      <inkml:brushProperty name="width" value="0.035" units="cm"/>
      <inkml:brushProperty name="height" value="0.035" units="cm"/>
      <inkml:brushProperty name="color" value="#E71224"/>
    </inkml:brush>
  </inkml:definitions>
  <inkml:trace contextRef="#ctx0" brushRef="#br0">96 60 24575,'-17'-23'0,"16"21"0,0-1 0,0 1 0,0 0 0,-1 0 0,1 0 0,0 0 0,-1 0 0,0 0 0,1 1 0,-1-1 0,0 0 0,0 1 0,0-1 0,0 1 0,0 0 0,0 0 0,-1 0 0,1 0 0,0 0 0,0 0 0,-1 0 0,1 1 0,-5-1 0,5 1 0,1 0 0,0-1 0,0 1 0,0 0 0,0 1 0,0-1 0,-1 0 0,1 0 0,0 0 0,0 1 0,0-1 0,0 1 0,0-1 0,0 0 0,0 1 0,0 0 0,0-1 0,0 1 0,0 0 0,0-1 0,0 1 0,1 0 0,-1 0 0,0 0 0,0 0 0,1 0 0,-1 1 0,0 0 0,0 1 0,1-1 0,0 0 0,-1 1 0,1-1 0,0 1 0,0-1 0,1 0 0,-1 1 0,0-1 0,1 1 0,0 2 0,3 6 0,1 0 0,-1 0 0,2 0 0,6 11 0,11 11 0,1 0 0,2-2 0,1-1 0,53 46 0,-77-73-195,0 0 0,1 0 0,-1-1 0,1 0 0,0 0 0,7 3 0,0-2-6631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11.594"/>
    </inkml:context>
    <inkml:brush xml:id="br0">
      <inkml:brushProperty name="width" value="0.035" units="cm"/>
      <inkml:brushProperty name="height" value="0.035" units="cm"/>
      <inkml:brushProperty name="color" value="#E71224"/>
    </inkml:brush>
  </inkml:definitions>
  <inkml:trace contextRef="#ctx0" brushRef="#br0">283 101 24575,'-1'-86'0,"1"86"0,0-1 0,1 0 0,-1 0 0,-1 1 0,1-1 0,0 0 0,0 1 0,0-1 0,0 0 0,0 0 0,-1 1 0,1-1 0,0 0 0,-1 1 0,1-1 0,0 1 0,-1-1 0,1 0 0,-1 1 0,0-1 0,0 0 0,1 1 0,0 1 0,-1-1 0,1 0 0,-1 0 0,1 0 0,-1 0 0,1 0 0,-1 0 0,1 0 0,0 1 0,-1-1 0,1 0 0,-1 0 0,1 1 0,0-1 0,-1 0 0,1 0 0,0 1 0,-1-1 0,1 0 0,0 1 0,-1 0 0,-17 28 0,-65 173 0,26-55 0,-44 67-1365,94-199-5461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11.921"/>
    </inkml:context>
    <inkml:brush xml:id="br0">
      <inkml:brushProperty name="width" value="0.035" units="cm"/>
      <inkml:brushProperty name="height" value="0.035" units="cm"/>
      <inkml:brushProperty name="color" value="#E71224"/>
    </inkml:brush>
  </inkml:definitions>
  <inkml:trace contextRef="#ctx0" brushRef="#br0">194 372 24575,'-28'17'0,"-58"25"0,17-9 0,58-25 0,15-7 0,21-5 0,265-80 14,-110 29-195,700-179-566,-579 157 660,-248 58-1112,-68 22-4792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19.571"/>
    </inkml:context>
    <inkml:brush xml:id="br0">
      <inkml:brushProperty name="width" value="0.035" units="cm"/>
      <inkml:brushProperty name="height" value="0.035" units="cm"/>
      <inkml:brushProperty name="color" value="#E71224"/>
    </inkml:brush>
  </inkml:definitions>
  <inkml:trace contextRef="#ctx0" brushRef="#br0">1787 237 24575,'-1'-5'0,"0"0"0,0 0 0,-1 0 0,0 0 0,0 0 0,0 0 0,-1 0 0,0 1 0,-5-8 0,0-1 0,0 1 0,0 1 0,0-1 0,-1 1 0,-1 1 0,1-1 0,-2 2 0,0-1 0,0 2 0,0-1 0,-1 2 0,0-1 0,-1 2 0,0-1 0,0 2 0,0 0 0,0 0 0,-1 1 0,0 1 0,-26-3 0,-10 1 0,-1 2 0,1 3 0,-78 8 0,45 3 0,-110 31 0,131-25 2,1 2 0,1 4 0,1 2 0,-57 33-1,75-34-17,1 3 0,1 1 0,1 1 0,2 2-1,1 2 1,-33 40 0,34-30-55,1 1 0,3 2 1,2 1-1,1 1 0,3 1 0,2 1 0,-28 98 0,37-102 76,3 1 0,2 1-1,2 0 1,2 0-1,2 0 1,2 0-1,3 1 1,1-1 0,13 56-1,-11-79-6,1 0 1,1 0-1,1 0 0,1-1 0,1-1 1,1 0-1,1 0 0,1-1 1,1-1-1,1 0 0,0-1 0,2-1 1,0-1-1,2 0 0,-1-1 0,2-2 1,1 0-1,43 23 0,-24-20-45,1-1-1,0-2 0,1-2 0,1-2 1,0-2-1,1-2 0,49 2 0,-18-7-47,-1-3-1,1-3 1,109-20-1,-84 4 96,-1-5 0,-1-4 0,158-69 0,-183 63 0,-3-2 0,-1-4 0,-1-3 0,-3-2 0,73-68 0,-104 81 0,-1-1 0,-1-2 0,-3-2 0,0-1 0,-3 0 0,-1-3 0,-3 0 0,26-61 0,-38 74 0,-1 0 0,-2 0 0,0-1 0,-2 0 0,-2 0 0,0-1 0,-3 0 0,0 1 0,-2-1 0,-1 1 0,-1-1 0,-2 1 0,-1 0 0,-12-36 0,8 38 0,-2 1 0,0 1 0,-2 0 0,0 0 0,-2 2 0,-1 0 0,-1 0 0,-1 2 0,-1 1 0,-1 0 0,-1 1 0,-28-20 0,15 17 0,-1 0 0,-1 3 0,0 1 0,-2 1 0,0 3 0,-1 1 0,-78-16 0,41 17-141,0 4 0,0 3 0,-1 4 0,1 3 0,-1 3 0,1 4 0,-135 31 0,97-9-5500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06.762"/>
    </inkml:context>
    <inkml:brush xml:id="br0">
      <inkml:brushProperty name="width" value="0.035" units="cm"/>
      <inkml:brushProperty name="height" value="0.035" units="cm"/>
      <inkml:brushProperty name="color" value="#E71224"/>
    </inkml:brush>
  </inkml:definitions>
  <inkml:trace contextRef="#ctx0" brushRef="#br0">1432 86 24575,'-6'-1'0,"1"0"0,-1 0 0,1 0 0,0-1 0,0 0 0,-7-3 0,-9-4 0,-69-12 0,28 8 0,19 3 0,-1 3 0,-68-4 0,-89 10 0,108 2 0,43 3 0,0 2 0,0 2 0,-87 26 0,127-31 0,-218 73 0,212-68 0,-1-1 0,1 2 0,0 0 0,1 1 0,0 1 0,-22 20 0,31-25 0,0 0 0,0 1 0,1 0 0,-1 0 0,2 0 0,-1 0 0,1 1 0,0 0 0,0 0 0,1 0 0,0 0 0,1 1 0,0-1 0,0 1 0,-1 15 0,4-1 0,1-1 0,0 1 0,2-1 0,1 0 0,0 0 0,2 0 0,0-1 0,2 0 0,18 34 0,-20-44 0,1-1 0,-1 1 0,2-1 0,-1-1 0,1 0 0,1 0 0,0-1 0,0 0 0,0-1 0,1 0 0,0 0 0,1-1 0,0-1 0,-1 0 0,17 4 0,19 4 0,0-2 0,86 8 0,-43-8 0,59 16 0,82 11 0,67-19 0,-150-18 0,109-3 0,-220 0 0,1-3 0,-1 0 0,0-3 0,57-19 0,-83 23 0,0 0 0,0-1 0,-1 0 0,0-1 0,0 0 0,0-1 0,-1 0 0,0 0 0,0-1 0,-1-1 0,0 1 0,0-1 0,-1 0 0,0-1 0,-1 0 0,8-14 0,27-42 0,-32 54 0,-1-1 0,1 0 0,-2 0 0,0-1 0,-1 1 0,0-1 0,-1-1 0,3-14 0,-7 24 0,-1 0 0,0 0 0,-1 1 0,1-1 0,-1 0 0,0 1 0,0-1 0,-1 1 0,1-1 0,-1 1 0,0-1 0,0 1 0,0 0 0,-1 0 0,0 0 0,-3-4 0,-8-8 0,0 0 0,-22-17 0,25 23 0,-7-5 0,-1 0 0,0 2 0,-1 0 0,0 2 0,-23-10 0,-111-38 0,72 33 0,-101-17 0,-88 0 0,80 25 0,176 17 0,-250-3 0,156 5 0,78 1 0,0 1 0,-58 14 0,40-7 0,45-9-113,2-1 17,0 0 0,0 1-1,0-1 1,0 1 0,0-1-1,0 1 1,0 0 0,0 0-1,0 0 1,0 0 0,0 0-1,-1 2 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21.080"/>
    </inkml:context>
    <inkml:brush xml:id="br0">
      <inkml:brushProperty name="width" value="0.035" units="cm"/>
      <inkml:brushProperty name="height" value="0.035" units="cm"/>
      <inkml:brushProperty name="color" value="#E71224"/>
    </inkml:brush>
  </inkml:definitions>
  <inkml:trace contextRef="#ctx0" brushRef="#br0">3983 222 24575,'0'-2'0,"0"-1"0,1 0 0,0 1 0,0-1 0,0 1 0,0-1 0,0 1 0,0-1 0,0 1 0,1-1 0,0 1 0,-1 0 0,1 0 0,0 0 0,0 0 0,0 0 0,0 0 0,0 1 0,0-1 0,1 1 0,2-2 0,-1 1 0,-1-1 0,0 1 0,0 0 0,0-1 0,0 0 0,0 0 0,-1 1 0,3-5 0,-4 6 0,-1 1 0,0 0 0,0 0 0,0 0 0,0-1 0,0 1 0,0 0 0,0 0 0,0 0 0,0-1 0,0 1 0,0 0 0,0 0 0,-1 0 0,1-1 0,0 1 0,0 0 0,0 0 0,0 0 0,0 0 0,0-1 0,0 1 0,0 0 0,-1 0 0,1 0 0,0 0 0,0 0 0,0-1 0,0 1 0,0 0 0,-1 0 0,1 0 0,0 0 0,0 0 0,0 0 0,-1 0 0,1 0 0,0 0 0,0 0 0,0 0 0,0 0 0,-1 0 0,1 0 0,0 0 0,-1 0 0,-11-2 0,-125 8 0,36 0 0,-1141 0-3935,1064-7 3860,-1858-39-3328,1995 38 3587,-12 1 401,-1-3-1,-93-19 1,113 11 187,34 12-715,-1 0 0,1 0 0,0 0 0,-1 0 0,1-1 0,0 1 0,-1 0 0,1 0-1,0-1 1,-1 1 0,1 0 0,0-1 0,0 1 0,-1 0 0,1 0 0,0-1 0,0 1 0,0-1-1,-1 1 1,1 0 0,0-1 0,0 1 0,0 0 0,0-1 0,0 1 0,0-1 0,0 1 0,0 0 0,0-1-1,0 1 1,0-1 0,0 1 0,0 0 0,0-1 0,0 0 0,13-11 745,22-2 216,4 3-879,0 3 0,1 1 0,0 2 0,0 2 0,69 3 0,-101 0-366,0 1-1,-1-1 1,1 2-1,-1-1 1,14 5-1,-5 2-6598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21.477"/>
    </inkml:context>
    <inkml:brush xml:id="br0">
      <inkml:brushProperty name="width" value="0.035" units="cm"/>
      <inkml:brushProperty name="height" value="0.035" units="cm"/>
      <inkml:brushProperty name="color" value="#E71224"/>
    </inkml:brush>
  </inkml:definitions>
  <inkml:trace contextRef="#ctx0" brushRef="#br0">317 101 24575,'-27'-22'0,"22"19"0,0-1 0,0 1 0,1-1 0,-1 0 0,1-1 0,0 1 0,0-1 0,1 1 0,-7-11 0,10 15 0,0-1 0,-1 0 0,1 0 0,0 1 0,-1-1 0,1 0 0,0 1 0,0-1 0,0 0 0,0 0 0,0 0 0,0 1 0,0-1 0,0 0 0,0 0 0,0 1 0,0-1 0,1 0 0,-1 0 0,0 1 0,0-1 0,1 0 0,-1 0 0,0 1 0,1-1 0,-1 1 0,1-1 0,-1 0 0,1 1 0,-1-1 0,1 1 0,0-1 0,-1 1 0,1-1 0,-1 1 0,1-1 0,0 1 0,0 0 0,-1-1 0,1 1 0,0 0 0,0 0 0,-1 0 0,1 0 0,0-1 0,0 1 0,1 0 0,-1 0 0,1 0 0,-1 0 0,1 0 0,0 0 0,-1 0 0,1 0 0,-1 1 0,1-1 0,-1 0 0,1 1 0,-1-1 0,1 1 0,-1 0 0,1 0 0,-1-1 0,0 1 0,1 0 0,-1 0 0,0 0 0,0 0 0,1 0 0,-1 0 0,0 1 0,1 1 0,-1 0 0,0 0 0,0-1 0,-1 1 0,1 0 0,-1 0 0,1 0 0,-1 0 0,0 0 0,0 0 0,-1 0 0,1 0 0,-1 0 0,1 0 0,-1 0 0,0 0 0,0 0 0,0 0 0,-2 3 0,-3 7 0,-1-1 0,-13 17 0,19-27 0,-25 28 0,0-1 0,-1-1 0,-2-1 0,-54 38 0,39-31 0,42-32 0,0-1 0,1 0 0,-1 1 0,1-1 0,-1 1 0,1-1 0,-1 1 0,1 0 0,0-1 0,0 1 0,0 0 0,0 0 0,-1 3 0,2-4 0,0 1 0,0-1 0,0 1 0,0-1 0,0 0 0,1 1 0,-1-1 0,0 0 0,1 1 0,-1-1 0,1 0 0,0 1 0,-1-1 0,1 0 0,0 0 0,0 0 0,0 0 0,-1 0 0,1 0 0,3 2 0,21 23 0,-2 0 0,0 2 0,-2 1 0,-1 0 0,-1 2 0,-2 0 0,15 34 0,-1 16-1365,-5-5-5461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23.495"/>
    </inkml:context>
    <inkml:brush xml:id="br0">
      <inkml:brushProperty name="width" value="0.035" units="cm"/>
      <inkml:brushProperty name="height" value="0.035" units="cm"/>
      <inkml:brushProperty name="color" value="#E71224"/>
    </inkml:brush>
  </inkml:definitions>
  <inkml:trace contextRef="#ctx0" brushRef="#br0">1 86 24575,'2821'-51'-6493,"-2080"31"5672,546 5 1290,-1261 16-73,-21 0 56,-10 1 830,-19 2-4758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23.869"/>
    </inkml:context>
    <inkml:brush xml:id="br0">
      <inkml:brushProperty name="width" value="0.035" units="cm"/>
      <inkml:brushProperty name="height" value="0.035" units="cm"/>
      <inkml:brushProperty name="color" value="#E71224"/>
    </inkml:brush>
  </inkml:definitions>
  <inkml:trace contextRef="#ctx0" brushRef="#br0">20 171 24575,'-19'4'0,"19"-4"0,0 0 0,0 0 0,0 0 0,0 0 0,0 0 0,0 0 0,0 0 0,0 0 0,0 0 0,0 0 0,0 0 0,0 0 0,0 0 0,0 0 0,0 1 0,0-1 0,0 0 0,0 0 0,0 0 0,1 0 0,-1 0 0,0 0 0,0 0 0,0 0 0,0 0 0,0 0 0,0 0 0,0 0 0,0 0 0,0 0 0,0 0 0,0 0 0,0 0 0,0 0 0,0 0 0,0 0 0,0 1 0,-1-1 0,1 0 0,0 0 0,0 0 0,0 0 0,0 0 0,0 0 0,0 0 0,0 0 0,0 0 0,0 0 0,0 0 0,0 0 0,0 0 0,0 0 0,0 0 0,0 0 0,0 0 0,14 0 0,182-20 7,131-11-316,1110-44-5255,2 32 3353,-1007 36 2549,-354 7-790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29.044"/>
    </inkml:context>
    <inkml:brush xml:id="br0">
      <inkml:brushProperty name="width" value="0.035" units="cm"/>
      <inkml:brushProperty name="height" value="0.035" units="cm"/>
      <inkml:brushProperty name="color" value="#E71224"/>
    </inkml:brush>
  </inkml:definitions>
  <inkml:trace contextRef="#ctx0" brushRef="#br0">0 1 24575,'3'0'0,"-1"0"0,1 1 0,-1-1 0,0 1 0,1 0 0,-1-1 0,0 1 0,1 0 0,-1 1 0,0-1 0,0 0 0,0 1 0,0-1 0,0 1 0,0-1 0,-1 1 0,1 0 0,0 0 0,-1 0 0,3 4 0,2 4 0,0 1 0,9 23 0,-11-23 0,23 47-49,2-1-1,3-1 1,2-2-1,2-1 1,46 50-1,234 223-1551,509 409-2909,-287-265 2024,1051 1108 1327,-1507-1487 1038,11 16 1065,147 128-1,-222-219-527,2-1 0,-1-1 0,2-1-1,35 18 1,-49-28-186,0 0 0,0-1-1,0 0 1,0 0 0,0-1 0,1 0 0,-1 0-1,11-1 1,-13 0-104,0-1-1,0 0 0,0 0 0,-1 0 1,1 0-1,-1-1 0,1 0 1,-1 0-1,1 0 0,-1-1 0,0 1 1,0-1-1,0 0 0,4-4 1,-2 1-120,1-1 0,-1-1 1,7-10-1,13-26-5962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29.515"/>
    </inkml:context>
    <inkml:brush xml:id="br0">
      <inkml:brushProperty name="width" value="0.035" units="cm"/>
      <inkml:brushProperty name="height" value="0.035" units="cm"/>
      <inkml:brushProperty name="color" value="#E71224"/>
    </inkml:brush>
  </inkml:definitions>
  <inkml:trace contextRef="#ctx0" brushRef="#br0">5314 14 24575,'-2'-2'0,"0"1"0,-1 0 0,1-1 0,0 1 0,-1 0 0,1 0 0,-1 0 0,1 0 0,-1 1 0,0-1 0,1 1 0,-4-1 0,-34 0 0,26 3 0,-1 0 0,1 0 0,0 2 0,0 0 0,1 0 0,-1 1 0,1 1 0,-19 11 0,-10 8 0,-45 36 0,-233 210-745,18 25-212,272-266 927,-1123 1171-4714,25 27 597,1101-1198 4144,-865 971-226,39 28 0,816-980 164,-128 153 2996,156-192-2390,8-7-426,-1-1 0,1 0 0,-1 0 0,0 1 0,1-1 0,-1 0 0,-1-1 0,1 1 0,0 0-1,0 0 1,0-1 0,-1 0 0,1 1 0,-1-1 0,1 0 0,-1 0 0,-3 1 0,-3-8-2698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0.511"/>
    </inkml:context>
    <inkml:brush xml:id="br0">
      <inkml:brushProperty name="width" value="0.035" units="cm"/>
      <inkml:brushProperty name="height" value="0.035" units="cm"/>
      <inkml:brushProperty name="color" value="#E71224"/>
    </inkml:brush>
  </inkml:definitions>
  <inkml:trace contextRef="#ctx0" brushRef="#br0">35 0 24575,'-1'1'0,"0"-1"0,0 1 0,0-1 0,-1 1 0,1-1 0,0 1 0,0-1 0,0 1 0,0 0 0,0 0 0,1 0 0,-1 0 0,0-1 0,0 1 0,0 0 0,1 0 0,-1 0 0,1 1 0,-1-1 0,1 0 0,-1 0 0,0 1 0,-8 28 0,7-16 0,0 0 0,1 1 0,1-1 0,0 1 0,3 16 0,17 75 0,-10-58 0,57 270 0,-62-294-1365,0-6-5461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0.850"/>
    </inkml:context>
    <inkml:brush xml:id="br0">
      <inkml:brushProperty name="width" value="0.035" units="cm"/>
      <inkml:brushProperty name="height" value="0.035" units="cm"/>
      <inkml:brushProperty name="color" value="#E71224"/>
    </inkml:brush>
  </inkml:definitions>
  <inkml:trace contextRef="#ctx0" brushRef="#br0">0 125 24575,'11'-50'0,"-10"42"0,0 0 0,0 1 0,1-1 0,0 0 0,0 1 0,1 0 0,4-9 0,-7 16 0,0 0 0,0 0 0,0-1 0,0 1 0,0 0 0,0-1 0,1 1 0,-1 0 0,0 0 0,0 0 0,0-1 0,0 1 0,0 0 0,1 0 0,-1-1 0,0 1 0,0 0 0,1 0 0,-1 0 0,0 0 0,0 0 0,0-1 0,1 1 0,-1 0 0,0 0 0,0 0 0,1 0 0,-1 0 0,0 0 0,1 0 0,-1 0 0,0 0 0,0 0 0,1 0 0,-1 0 0,0 0 0,0 0 0,1 0 0,-1 0 0,0 0 0,0 0 0,1 0 0,-1 0 0,0 1 0,0-1 0,1 0 0,-1 0 0,0 0 0,0 0 0,1 0 0,-1 1 0,0-1 0,0 0 0,0 0 0,0 1 0,1-1 0,-1 0 0,0 0 0,0 1 0,0-1 0,0 0 0,0 0 0,0 1 0,0-1 0,0 0 0,0 0 0,0 1 0,5 20 0,11 232 0,-14-201 0,1 36-682,-13 120-1,7-180-6143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1.193"/>
    </inkml:context>
    <inkml:brush xml:id="br0">
      <inkml:brushProperty name="width" value="0.035" units="cm"/>
      <inkml:brushProperty name="height" value="0.035" units="cm"/>
      <inkml:brushProperty name="color" value="#E71224"/>
    </inkml:brush>
  </inkml:definitions>
  <inkml:trace contextRef="#ctx0" brushRef="#br0">63 160 24575,'-5'-3'0,"-6"0"0,-3-4 0,-2 0 0,4-1 0,8 0 0,9-1 0,11-3 0,10 2 0,12-1 0,9-1 0,7-2 0,4 2 0,0 0 0,-1 2 0,-2 3 0,-5-1 0,-10 2-8191</inkml:trace>
  <inkml:trace contextRef="#ctx0" brushRef="#br0" timeOffset="1">30 312 24575,'-3'0'0,"-4"3"0,0 3 0,3 2 0,6-2 0,10-1 0,10-2 0,9-3 0,11-3 0,13 0 0,8-3 0,5 0 0,5 0 0,2-1 0,-13 1-8191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1.552"/>
    </inkml:context>
    <inkml:brush xml:id="br0">
      <inkml:brushProperty name="width" value="0.035" units="cm"/>
      <inkml:brushProperty name="height" value="0.035" units="cm"/>
      <inkml:brushProperty name="color" value="#E71224"/>
    </inkml:brush>
  </inkml:definitions>
  <inkml:trace contextRef="#ctx0" brushRef="#br0">287 46 24575,'0'-2'0,"0"0"0,0 0 0,0-1 0,0 1 0,-1 0 0,1 0 0,-1 0 0,1 0 0,-1 0 0,0 0 0,1 0 0,-1 0 0,0 0 0,0 0 0,-1 0 0,1 1 0,-2-3 0,2 3 0,-1 0 0,1 0 0,-1 1 0,1-1 0,-1 0 0,0 1 0,1-1 0,-1 1 0,0 0 0,1-1 0,-1 1 0,0 0 0,1 0 0,-1 0 0,0 0 0,0 0 0,1 1 0,-1-1 0,0 0 0,1 1 0,-1-1 0,-2 2 0,-11 4 0,-1 2 0,2-1 0,-1 2 0,1 0 0,0 1 0,1 0 0,0 1 0,0 0 0,1 1 0,1 1 0,0 0 0,1 0 0,0 1 0,1 0 0,1 1 0,0 0 0,-10 30 0,16-39 0,0 0 0,0 0 0,1 1 0,0-1 0,0 0 0,1 1 0,0-1 0,0 1 0,0-1 0,1 1 0,0-1 0,4 13 0,-3-14 0,0 0 0,1-1 0,-1 1 0,1 0 0,0-1 0,1 0 0,-1 0 0,1 0 0,0 0 0,0 0 0,0-1 0,0 0 0,1 1 0,-1-2 0,10 5 0,-2-1-151,0-2-1,1 1 0,0-2 0,0 0 1,0 0-1,0-1 0,0-1 1,13 0-1,20-1-6674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08.018"/>
    </inkml:context>
    <inkml:brush xml:id="br0">
      <inkml:brushProperty name="width" value="0.035" units="cm"/>
      <inkml:brushProperty name="height" value="0.035" units="cm"/>
      <inkml:brushProperty name="color" value="#E71224"/>
    </inkml:brush>
  </inkml:definitions>
  <inkml:trace contextRef="#ctx0" brushRef="#br0">3 181 24575,'-1'32'0,"0"-22"0,0 0 0,1 0 0,0 0 0,1 0 0,0 0 0,1 0 0,4 16 0,-6-26 0,1 1 0,-1 0 0,1 0 0,-1 0 0,1 0 0,-1 0 0,1 0 0,0-1 0,-1 1 0,1 0 0,0-1 0,-1 1 0,1 0 0,0-1 0,0 1 0,0-1 0,0 1 0,0-1 0,0 1 0,-1-1 0,1 0 0,0 1 0,0-1 0,0 0 0,0 0 0,0 0 0,0 0 0,0 0 0,0 0 0,0 0 0,0 0 0,0 0 0,0 0 0,0-1 0,0 1 0,0 0 0,0-1 0,0 1 0,0-1 0,0 1 0,0-1 0,0 1 0,-1-1 0,2 0 0,7-5 0,-1-1 0,1 0 0,10-11 0,-6 6 0,22-18 0,114-91 0,-111 92 0,83-45 0,-118 72-76,-1 0 1,1 1-1,0-1 0,0 1 0,0 0 0,0 0 0,0 0 0,0 0 1,0 0-1,0 1 0,0 0 0,1-1 0,-1 1 0,0 0 1,0 1-1,0-1 0,5 1 0,3 5-6750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1.926"/>
    </inkml:context>
    <inkml:brush xml:id="br0">
      <inkml:brushProperty name="width" value="0.035" units="cm"/>
      <inkml:brushProperty name="height" value="0.035" units="cm"/>
      <inkml:brushProperty name="color" value="#E71224"/>
    </inkml:brush>
  </inkml:definitions>
  <inkml:trace contextRef="#ctx0" brushRef="#br0">83 84 24575,'-2'1'0,"-1"-1"0,1 0 0,0 1 0,-1-1 0,1 1 0,0 0 0,0 0 0,0 0 0,-1 0 0,1 0 0,0 1 0,0-1 0,1 1 0,-1-1 0,0 1 0,0-1 0,1 1 0,-1 0 0,1 0 0,0 0 0,-1 0 0,1 0 0,0 0 0,-1 3 0,-3 7 0,1-1 0,0 1 0,-3 16 0,6-25 0,-3 17 0,0-1 0,1 1 0,1-1 0,1 1 0,0 0 0,5 34 0,-3-47 0,0-1 0,0-1 0,0 1 0,1 0 0,0 0 0,0 0 0,0-1 0,1 1 0,0-1 0,0 0 0,1 0 0,-1 0 0,1 0 0,0-1 0,0 1 0,1-1 0,-1 0 0,1 0 0,0-1 0,0 1 0,0-1 0,0 0 0,1-1 0,-1 1 0,1-1 0,6 2 0,-6-3 0,0 0 0,-1 0 0,1-1 0,-1 1 0,1-1 0,0 0 0,-1-1 0,1 0 0,-1 0 0,1 0 0,-1 0 0,9-4 0,-5 1 0,-1 0 0,0 0 0,0-1 0,0 0 0,-1-1 0,1 0 0,7-8 0,-5 4 0,0-1 0,-1 0 0,-1-1 0,0 0 0,0 0 0,-1-1 0,-1 0 0,0 0 0,7-26 0,-9 24 17,-1-1 0,-1 0 1,-1 0-1,0 0 0,-1 0 0,-4-32 0,2 38-131,0 0 0,0 0-1,-1 1 1,0-1 0,-1 1 0,0-1-1,0 1 1,-1 1 0,0-1 0,0 1-1,-1-1 1,-10-9 0,7 10-6712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2.632"/>
    </inkml:context>
    <inkml:brush xml:id="br0">
      <inkml:brushProperty name="width" value="0.035" units="cm"/>
      <inkml:brushProperty name="height" value="0.035" units="cm"/>
      <inkml:brushProperty name="color" value="#E71224"/>
    </inkml:brush>
  </inkml:definitions>
  <inkml:trace contextRef="#ctx0" brushRef="#br0">102 272 24575,'-6'-5'0,"1"1"0,-1 0 0,0 0 0,0 0 0,-1 1 0,1 0 0,-1 0 0,0 0 0,1 1 0,-10-2 0,15 4 0,-1 1 0,1-1 0,0 0 0,0 0 0,0 1 0,0-1 0,0 1 0,0-1 0,0 1 0,0-1 0,0 1 0,0 0 0,0 0 0,0-1 0,0 1 0,1 0 0,-1 0 0,0 0 0,1 0 0,-1 0 0,0 0 0,1 0 0,-1 0 0,1 0 0,-1 0 0,1 0 0,0 0 0,0 0 0,-1 0 0,1 1 0,0-1 0,0 0 0,0 0 0,0 2 0,1 42 0,4-3 0,-1 2 0,15 68 0,-18-110 0,-1-1 0,0 1 0,1-1 0,-1 0 0,1 1 0,-1-1 0,1 0 0,0 1 0,-1-1 0,1 0 0,0 0 0,0 1 0,0-1 0,0 0 0,2 1 0,-3-2 0,0 0 0,0 0 0,1 0 0,-1 1 0,0-1 0,0 0 0,0 0 0,1-1 0,-1 1 0,0 0 0,0 0 0,0 0 0,1 0 0,-1 0 0,0 0 0,0 0 0,0 0 0,1 0 0,-1 0 0,0 0 0,0-1 0,0 1 0,0 0 0,1 0 0,-1 0 0,0 0 0,0 0 0,0-1 0,0 1 0,0 0 0,0 0 0,1 0 0,-1-1 0,3-15 0,-2-120 0,-3 89 0,6-64 0,-2 97 0,0 1 0,1-1 0,0 1 0,1 0 0,0 0 0,1 0 0,0 0 0,1 1 0,10-14 0,-12 20 0,1 0 0,-1 1 0,2 0 0,-1 0 0,0 0 0,1 0 0,0 1 0,0 0 0,0 0 0,1 1 0,0-1 0,-1 1 0,1 1 0,0 0 0,13-3 0,-15 4 0,-1 0 0,1 1 0,-1-1 0,1 1 0,-1 0 0,1 1 0,-1-1 0,1 1 0,-1 0 0,1 0 0,-1 0 0,0 1 0,1 0 0,-1-1 0,0 2 0,0-1 0,0 0 0,-1 1 0,1-1 0,0 1 0,-1 0 0,0 0 0,0 1 0,0-1 0,0 1 0,4 6 0,-5-7 0,-1 0 0,1 0 0,-1 1 0,1-1 0,-1 1 0,0-1 0,0 1 0,-1-1 0,1 1 0,-1 0 0,1-1 0,-1 1 0,0 0 0,-2 5 0,1-3 0,0 0 0,-1 0 0,0 0 0,0-1 0,-1 1 0,0-1 0,0 1 0,-4 4 0,-5 6 0,-2 0 0,1-2 0,-2 0 0,-19 15 0,-72 43 0,101-64 0,13-6 0,19-5 0,-21 2 0,27-3 0,64 2 0,-84 3 0,0 0 0,0 0 0,-1 2 0,1 0 0,0 0 0,-1 1 0,0 0 0,12 7 0,-21-10 0,0 1 0,1 0 0,-1 0 0,-1 0 0,1 0 0,0 0 0,0 1 0,-1-1 0,0 1 0,1-1 0,-1 1 0,0 0 0,0 0 0,0 0 0,-1 0 0,1 0 0,-1 1 0,0-1 0,0 0 0,0 1 0,0-1 0,0 1 0,-1-1 0,1 1 0,-1-1 0,0 1 0,0-1 0,-1 1 0,1-1 0,-1 1 0,-1 3 0,0 0 0,0-1 0,-1 1 0,0-1 0,0 0 0,-1 0 0,0 0 0,0-1 0,0 1 0,-1-1 0,1 0 0,-1 0 0,-1 0 0,1-1 0,-1 0 0,-7 4 0,-1 0 0,0-1 0,-1-1 0,0-1 0,0 0 0,-1 0 0,1-2 0,-1 0 0,-16 1 0,21-3 0,0-1 0,0 0 0,0 0 0,-1-1 0,1 0 0,0-1 0,0-1 0,1 0 0,-1 0 0,1-1 0,-1 0 0,-12-7 0,2-7-1365,6 0-5461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2.988"/>
    </inkml:context>
    <inkml:brush xml:id="br0">
      <inkml:brushProperty name="width" value="0.035" units="cm"/>
      <inkml:brushProperty name="height" value="0.035" units="cm"/>
      <inkml:brushProperty name="color" value="#E71224"/>
    </inkml:brush>
  </inkml:definitions>
  <inkml:trace contextRef="#ctx0" brushRef="#br0">245 115 24575,'4'-6'0,"0"0"0,-1-1 0,0 1 0,0-1 0,0 1 0,-1-1 0,0 0 0,0 0 0,-1 0 0,1-8 0,-1 13 0,-1 1 0,0 0 0,0-1 0,0 1 0,0-1 0,0 1 0,0 0 0,0-1 0,-1 1 0,1 0 0,0-1 0,-1 1 0,1 0 0,-1 0 0,0-1 0,1 1 0,-1 0 0,0 0 0,-1-2 0,2 3 0,-1-1 0,0 0 0,0 1 0,0-1 0,0 1 0,0-1 0,-1 1 0,1 0 0,0-1 0,0 1 0,0 0 0,0 0 0,0 0 0,0 0 0,-1 0 0,1 0 0,0 0 0,-1 0 0,-3 1 0,1 0 0,-1 1 0,1-1 0,-1 1 0,1 0 0,0 0 0,0 1 0,0-1 0,-7 6 0,-14 14 0,2 1 0,0 2 0,2 0 0,1 1 0,1 1 0,1 1 0,-17 35 0,33-60 0,0 1 0,1 1 0,-1-1 0,1 0 0,0 0 0,0 0 0,0 1 0,1-1 0,-1 0 0,1 1 0,0-1 0,1 1 0,-1-1 0,1 0 0,0 0 0,0 1 0,0-1 0,0 0 0,4 7 0,-2-6 0,0 0 0,1 0 0,0 0 0,0-1 0,0 1 0,1-1 0,-1 0 0,1 0 0,0-1 0,0 0 0,0 1 0,1-1 0,9 3 0,5 2-91,0-2 0,0 0 0,1-1 0,0-1 0,0-1 0,1-1 0,-1-1 0,0-1 0,1 0 0,-1-2 0,0 0 0,0-2 0,0 0 0,23-8 0,-7-2-6735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3:03.344"/>
    </inkml:context>
    <inkml:brush xml:id="br0">
      <inkml:brushProperty name="width" value="0.035" units="cm"/>
      <inkml:brushProperty name="height" value="0.035" units="cm"/>
      <inkml:brushProperty name="color" value="#E71224"/>
    </inkml:brush>
  </inkml:definitions>
  <inkml:trace contextRef="#ctx0" brushRef="#br0">1 42 24575,'0'3'0,"3"1"0,6 0 0,11-1 0,8-1 0,7-4 0,9-1 0,6-3 0,3-1 0,-2-2 0,-1 1 0,-6 2 0,-8 1 0,-9-1 0,-11 1-8191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39.324"/>
    </inkml:context>
    <inkml:brush xml:id="br0">
      <inkml:brushProperty name="width" value="0.035" units="cm"/>
      <inkml:brushProperty name="height" value="0.035" units="cm"/>
      <inkml:brushProperty name="color" value="#E71224"/>
    </inkml:brush>
  </inkml:definitions>
  <inkml:trace contextRef="#ctx0" brushRef="#br0">75 36 24575,'-36'5'0,"32"-3"0,-1-1 0,0 0 0,0-1 0,0 1 0,-9-1 0,55-9 0,286-13 0,-243 19 0,1190-8-669,-871 12 737,-421-1-952,-6 0-5822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39.715"/>
    </inkml:context>
    <inkml:brush xml:id="br0">
      <inkml:brushProperty name="width" value="0.035" units="cm"/>
      <inkml:brushProperty name="height" value="0.035" units="cm"/>
      <inkml:brushProperty name="color" value="#E71224"/>
    </inkml:brush>
  </inkml:definitions>
  <inkml:trace contextRef="#ctx0" brushRef="#br0">1 51 24575,'2'1'0,"-1"0"0,1 1 0,0-1 0,0 0 0,0 0 0,0 0 0,0 0 0,0 0 0,0 0 0,1-1 0,-1 1 0,4 0 0,32 1 0,-23-2 0,402-10 9,-219 0-214,1238-20-778,-1371 29 1030,239-13-1568,-296 13-4017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43.005"/>
    </inkml:context>
    <inkml:brush xml:id="br0">
      <inkml:brushProperty name="width" value="0.035" units="cm"/>
      <inkml:brushProperty name="height" value="0.035" units="cm"/>
      <inkml:brushProperty name="color" value="#E71224"/>
    </inkml:brush>
  </inkml:definitions>
  <inkml:trace contextRef="#ctx0" brushRef="#br0">37 238 24575,'-1'0'0,"-1"0"0,0 0 0,0 0 0,1 0 0,-1-1 0,0 1 0,1 0 0,-1-1 0,0 1 0,1-1 0,-1 0 0,1 0 0,-1 1 0,1-1 0,-1 0 0,1 0 0,0 0 0,-1-1 0,1 1 0,-2-2 0,3 2 0,-1 0 0,1-1 0,-1 1 0,1 0 0,0 0 0,0 0 0,-1 0 0,1-1 0,0 1 0,0 0 0,0 0 0,0 0 0,0-1 0,1 1 0,-1 0 0,0 0 0,0 0 0,1-1 0,-1 1 0,1 0 0,-1 0 0,1 0 0,-1 0 0,1 0 0,0 0 0,0 0 0,-1 0 0,1 0 0,2-1 0,9-8 0,0 0 0,1 1 0,0 0 0,0 1 0,1 1 0,1 0 0,17-6 0,3-2 0,23-10 0,1 1 0,103-25 0,-155 47 46,-18 4-1457,-4 2-5415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44.033"/>
    </inkml:context>
    <inkml:brush xml:id="br0">
      <inkml:brushProperty name="width" value="0.035" units="cm"/>
      <inkml:brushProperty name="height" value="0.035" units="cm"/>
      <inkml:brushProperty name="color" value="#E71224"/>
    </inkml:brush>
  </inkml:definitions>
  <inkml:trace contextRef="#ctx0" brushRef="#br0">66 98 24575,'-6'-7'0,"0"-1"0,1 0 0,0 0 0,0-1 0,-4-9 0,-9-16 0,18 33 0,0 1 0,0 0 0,0 0 0,0 0 0,0-1 0,0 1 0,0 0 0,0 0 0,0 0 0,0-1 0,0 1 0,0 0 0,0 0 0,-1 0 0,1 0 0,0-1 0,0 1 0,0 0 0,0 0 0,0 0 0,0 0 0,-1-1 0,1 1 0,0 0 0,0 0 0,0 0 0,-1 0 0,1 0 0,0 0 0,0 0 0,0 0 0,0 0 0,-1 0 0,1 0 0,0-1 0,0 1 0,-1 0 0,1 0 0,0 0 0,0 0 0,0 1 0,-1-1 0,1 0 0,0 0 0,0 0 0,0 0 0,-1 0 0,1 0 0,0 0 0,0 0 0,0 0 0,0 0 0,-1 1 0,1-1 0,0 0 0,0 0 0,0 0 0,-4 18 0,5 25 0,94 602 0,-92-626 0,-2-12 0,1 1 0,-1 0 0,1-1 0,0 1 0,1-1 0,0 0 0,0 1 0,6 8 0,-9-15 0,1-1 0,-1 1 0,0-1 0,1 1 0,-1-1 0,1 1 0,-1-1 0,1 1 0,0-1 0,-1 1 0,1-1 0,-1 0 0,1 1 0,0-1 0,-1 0 0,1 1 0,0-1 0,-1 0 0,1 0 0,0 0 0,0 0 0,-1 0 0,1 0 0,0 0 0,-1 0 0,1 0 0,1 0 0,-1 0 0,1-1 0,-1 0 0,0 0 0,1 1 0,-1-1 0,0 0 0,1 0 0,-1 0 0,0-1 0,0 1 0,2-2 0,2-4 0,0-1 0,-1 1 0,6-14 0,15-49 0,-3-2 0,22-121 0,-16 63 0,-23 108 0,10-45 0,25-65 0,-38 126-117,-1 4 21,-1 0 0,1 0 0,0 0 0,0 0 0,0 0 0,0 1 0,0-1 0,0 0 0,0 0 0,0 1 0,1-1 0,2-2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44.385"/>
    </inkml:context>
    <inkml:brush xml:id="br0">
      <inkml:brushProperty name="width" value="0.035" units="cm"/>
      <inkml:brushProperty name="height" value="0.035" units="cm"/>
      <inkml:brushProperty name="color" value="#E71224"/>
    </inkml:brush>
  </inkml:definitions>
  <inkml:trace contextRef="#ctx0" brushRef="#br0">170 0 24575,'-2'0'0,"0"1"0,1-1 0,-1 1 0,1-1 0,-1 1 0,0 0 0,1 0 0,0 0 0,-1-1 0,1 1 0,-1 0 0,1 1 0,0-1 0,0 0 0,-2 3 0,-17 23 0,16-22 0,-11 19 0,2 0 0,0 0 0,2 1 0,1 1 0,0 0 0,-6 33 0,5-6 0,2 0 0,-3 64 0,12-111-101,0-5 22,-1 0 0,1 1 0,0-1 0,0 0 0,0 0 0,0 0 0,0 0 0,0 0 0,0 1 0,1-1 0,-1 0 0,0 0 0,1 0 0,-1 0 0,1 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44.716"/>
    </inkml:context>
    <inkml:brush xml:id="br0">
      <inkml:brushProperty name="width" value="0.035" units="cm"/>
      <inkml:brushProperty name="height" value="0.035" units="cm"/>
      <inkml:brushProperty name="color" value="#E71224"/>
    </inkml:brush>
  </inkml:definitions>
  <inkml:trace contextRef="#ctx0" brushRef="#br0">31 108 24575,'0'-5'0,"0"-9"0,0-3 0,0-3 0,-3 0 0,-4 3 0,-3 7 0,0 5-8191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0.860"/>
    </inkml:context>
    <inkml:brush xml:id="br0">
      <inkml:brushProperty name="width" value="0.035" units="cm"/>
      <inkml:brushProperty name="height" value="0.035" units="cm"/>
      <inkml:brushProperty name="color" value="#E71224"/>
    </inkml:brush>
  </inkml:definitions>
  <inkml:trace contextRef="#ctx0" brushRef="#br0">1 36 24575,'0'-3'0,"0"-4"0,2 0 0,2-3 0,0 2-8191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45.377"/>
    </inkml:context>
    <inkml:brush xml:id="br0">
      <inkml:brushProperty name="width" value="0.035" units="cm"/>
      <inkml:brushProperty name="height" value="0.035" units="cm"/>
      <inkml:brushProperty name="color" value="#E71224"/>
    </inkml:brush>
  </inkml:definitions>
  <inkml:trace contextRef="#ctx0" brushRef="#br0">60 325 24575,'-15'0'0,"10"1"0,1-1 0,-1 0 0,1 0 0,-1 0 0,1-1 0,-1 1 0,-6-3 0,11 3 0,0 0 0,0 0 0,-1 0 0,1 0 0,0 0 0,0-1 0,0 1 0,0 0 0,0 0 0,0 0 0,0 0 0,0 0 0,0 0 0,0 0 0,0 0 0,0 0 0,0 0 0,0-1 0,0 1 0,0 0 0,0 0 0,0 0 0,0 0 0,0 0 0,0 0 0,0 0 0,0 0 0,0-1 0,0 1 0,0 0 0,0 0 0,0 0 0,0 0 0,0 0 0,0 0 0,0 0 0,0 0 0,0 0 0,0-1 0,0 1 0,0 0 0,0 0 0,0 0 0,0 0 0,1 0 0,-1 0 0,0 0 0,0 0 0,0 0 0,0 0 0,0 0 0,0 0 0,0 0 0,10-7 0,17-6 0,-21 10 0,7-4 0,-1 1 0,0-2 0,0 1 0,-1-2 0,0 0 0,-1 0 0,0-1 0,16-19 0,-22 24 0,0-1 0,0 0 0,-1 0 0,0 0 0,0-1 0,0 1 0,-1-1 0,0 1 0,0-1 0,-1 0 0,0 0 0,0 0 0,0 0 0,-1 0 0,0 0 0,-1 1 0,1-1 0,-1 0 0,-3-10 0,3 14 0,0 0 0,0 1 0,0-1 0,0 0 0,0 1 0,0-1 0,-1 1 0,1 0 0,-1-1 0,0 1 0,1 0 0,-1 0 0,0 0 0,-1 0 0,1 0 0,0 1 0,0-1 0,-1 1 0,1-1 0,-4 0 0,4 1 0,-1 0 0,1 1 0,0 0 0,-1-1 0,1 1 0,-1 0 0,1 0 0,0 1 0,-1-1 0,1 0 0,0 1 0,-1 0 0,1-1 0,0 1 0,0 0 0,-1 0 0,1 0 0,0 0 0,0 1 0,0-1 0,0 0 0,0 1 0,-2 3 0,-4 3 0,1 1 0,1 0 0,-1 0 0,2 1 0,-1-1 0,1 1 0,1 0 0,0 1 0,-6 20 0,3 1 0,1 0 0,-3 36 0,7-39 0,1 55 0,1-74 0,1-1 0,1 0 0,0 0 0,0 0 0,0 0 0,1-1 0,1 1 0,-1-1 0,1 1 0,7 8 0,-10-14 0,1-1 0,-1 0 0,1 0 0,0 1 0,0-1 0,0-1 0,1 1 0,-1 0 0,0 0 0,1-1 0,-1 0 0,1 1 0,-1-1 0,1 0 0,-1 0 0,1 0 0,0-1 0,5 2 0,-4-2 0,1 0 0,-1-1 0,1 1 0,-1-1 0,0 0 0,1 0 0,-1 0 0,0-1 0,0 1 0,0-1 0,4-2 0,5-4 0,-1-1 0,0 0 0,0 0 0,-1-1 0,-1 0 0,12-15 0,-9 9 0,-2-1 0,0 0 0,-1-1 0,0 0 0,-2-1 0,0 0 0,9-32 0,-10 20 0,-1 0 0,-1 0 0,-1-1 0,-2-37 0,-4 48 0,2 21 0,0 0 0,0 0 0,0 0 0,-1 0 0,1 0 0,0 0 0,0 0 0,0 0 0,0 0 0,0 0 0,0 0 0,-1 0 0,1 0 0,0 0 0,0 0 0,0 0 0,0 0 0,0 0 0,-1 0 0,1 0 0,0 0 0,0 0 0,0 0 0,0 0 0,0 0 0,0 0 0,-1 0 0,1 0 0,0 0 0,0 0 0,0 1 0,0-1 0,0 0 0,0 0 0,0 0 0,0 0 0,-1 0 0,1 0 0,0 0 0,0 0 0,0 1 0,0-1 0,0 0 0,0 0 0,0 0 0,0 0 0,0 0 0,0 1 0,0-1 0,0 0 0,0 0 0,0 0 0,0 0 0,0 0 0,0 1 0,-2 4 0,0 1 0,0-1 0,1 1 0,-1 9 0,-3 60 0,5 105 0,7-130 0,-6-47 0,-1-1 0,1 1 0,0 0 0,0-1 0,0 1 0,0 0 0,0-1 0,1 0 0,-1 1 0,1-1 0,0 0 0,0 1 0,0-1 0,0 0 0,2 1 0,-3-2 0,0-1 0,0 1 0,0-1 0,0 0 0,0 0 0,0 0 0,0 1 0,0-1 0,0 0 0,1 0 0,-1 0 0,0-1 0,0 1 0,0 0 0,0 0 0,0 0 0,0-1 0,0 1 0,0-1 0,0 1 0,0-1 0,0 1 0,0-1 0,-1 1 0,1-1 0,0 0 0,0 1 0,0-1 0,-1 0 0,2-1 0,20-28 0,-20 28 0,39-79 0,-29 56 0,22-37 0,-34 62 0,0 0 0,0 1 0,0-1 0,0 0 0,0 1 0,0-1 0,0 0 0,0 0 0,0 1 0,1-1 0,-1 0 0,0 0 0,0 1 0,0-1 0,0 0 0,1 0 0,-1 1 0,0-1 0,0 0 0,0 0 0,1 0 0,-1 0 0,0 1 0,0-1 0,1 0 0,-1 0 0,0 0 0,0 0 0,1 0 0,-1 0 0,0 0 0,1 0 0,-1 0 0,0 0 0,0 0 0,1 0 0,-1 0 0,0 0 0,1 0 0,-1 0 0,0 0 0,0 0 0,1 0 0,-1 0 0,0 0 0,0 0 0,1 0 0,-1-1 0,0 1 0,0 0 0,1 0 0,-1 0 0,0 0 0,0-1 0,0 1 0,1 0 0,-1 0 0,0-1 0,0 1 0,0 0 0,0 0 0,1-1 0,-1 1 0,0-1 0,2 27 0,-2-25 0,0 17 0,1 1 0,1-1 0,8 36 0,-9-50 0,0 1 0,1-1 0,-1 1 0,1-1 0,0 0 0,0 0 0,0 0 0,1 0 0,0 0 0,-1 0 0,1-1 0,0 1 0,1-1 0,-1 0 0,1 0 0,-1 0 0,1 0 0,0 0 0,0-1 0,0 0 0,6 3 0,-7-5 0,-1 1 0,0-1 0,0 1 0,1-1 0,-1 0 0,0 0 0,1 0 0,-1 0 0,0-1 0,1 1 0,-1 0 0,0-1 0,0 0 0,1 1 0,-1-1 0,3-2 0,-1 1 0,0-1 0,0 0 0,0 0 0,-1 0 0,1 0 0,-1-1 0,5-5 0,1-3 0,-1-1 0,0 0 0,11-28 0,-11 19 0,0 0 0,-2-1 0,-1 0 0,-1 0 0,-1 0 0,-1-1 0,-1 1 0,-2-26 0,1 44 0,-1 0 0,1 0 0,-1 0 0,0-1 0,0 1 0,-1 0 0,1 1 0,-1-1 0,0 0 0,0 0 0,-1 1 0,-3-6 0,4 8 0,0 0 0,0 0 0,0 0 0,0 0 0,-1 1 0,1-1 0,-1 1 0,1-1 0,-1 1 0,1 0 0,-1 0 0,0 0 0,1 0 0,-1 0 0,0 1 0,0-1 0,1 1 0,-1 0 0,0 0 0,0 0 0,0 0 0,0 0 0,-4 2 0,-13 2-1365,1 1-5461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4:45.867"/>
    </inkml:context>
    <inkml:brush xml:id="br0">
      <inkml:brushProperty name="width" value="0.035" units="cm"/>
      <inkml:brushProperty name="height" value="0.035" units="cm"/>
      <inkml:brushProperty name="color" value="#E71224"/>
    </inkml:brush>
  </inkml:definitions>
  <inkml:trace contextRef="#ctx0" brushRef="#br0">2249 211 24575,'-8'-7'0,"0"1"0,0 0 0,0 0 0,-1 1 0,0 0 0,0 1 0,-13-6 0,2 2 0,-37-15 10,-2 2-1,0 3 1,-2 2 0,-115-14-1,78 21-224,1 5-1,-138 11 1,-208 54 65,342-38 160,0 4 0,-124 52 0,181-61-10,0 3 0,2 1 0,0 1 0,-66 52 0,92-61 0,1 0 0,0 1 0,1 1 0,0 0 0,-16 27 0,22-30 0,1 0 0,1 1 0,0 0 0,0 0 0,2 0 0,0 0 0,0 1 0,-1 24 0,3-20 0,2-1 0,1 1 0,0-1 0,1 1 0,1-1 0,1 0 0,7 23 0,-2-15 0,2-2 0,0 1 0,1-1 0,24 33 0,-7-18 0,1-2 0,2-2 0,1-1 0,2-1-1,52 38 1,-34-35 0,1-2-1,1-2 0,2-3 1,0-3-1,2-1 0,1-4 1,124 27-1,-107-34 1,1-3 0,0-4 0,1-3 0,-1-3 0,1-4 1,84-15-1,-108 9 0,-1-2 0,0-3 0,-1-2 0,0-3 0,-2-2 0,0-2 0,59-36 0,-76 36 0,0-1 0,-1-1 0,-2-2 0,0-1 0,-2-1 0,-2-1 0,0-2 0,-2-1 0,-2-1 0,28-51 0,-35 51 0,0 0 0,-2-1 0,-2-1 0,-2 0 0,0 0 0,-3-1 0,-1 0 0,-2-1 0,-1-71 0,-4 86 0,-2-1 0,0 1 0,-2 0 0,-1 0 0,0 1 0,-2 0 0,-13-28 0,12 33 0,-1 0 0,-1 1 0,0 0 0,-1 0 0,-1 1 0,0 1 0,-1 0 0,0 1 0,-26-18 0,10 12 0,-1 2 0,-1 0 0,-1 2 0,0 2 0,-1 1 0,-1 1 0,1 2 0,-48-6 0,-4 5 0,-1 4 0,-111 5 0,70 7-1245,17 4-4978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6:07.251"/>
    </inkml:context>
    <inkml:brush xml:id="br0">
      <inkml:brushProperty name="width" value="0.025" units="cm"/>
      <inkml:brushProperty name="height" value="0.025" units="cm"/>
    </inkml:brush>
  </inkml:definitions>
  <inkml:trace contextRef="#ctx0" brushRef="#br0">0 1 24575,'0'6'0,"0"8"0,0 11 0,0 9 0,0 12 0,0 13 0,0 14 0,6 10 0,2-1 0,0 2 0,1-6 0,-1-6 0,-1-4 0,-3-10 0,-1-9 0,-2-10 0,0-11-8191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6:07.828"/>
    </inkml:context>
    <inkml:brush xml:id="br0">
      <inkml:brushProperty name="width" value="0.025" units="cm"/>
      <inkml:brushProperty name="height" value="0.025" units="cm"/>
    </inkml:brush>
  </inkml:definitions>
  <inkml:trace contextRef="#ctx0" brushRef="#br0">0 1 24575,'5'1'0,"0"-1"0,0 1 0,-1 1 0,1-1 0,-1 1 0,1 0 0,-1 0 0,1 0 0,-1 0 0,0 1 0,5 4 0,5 4 0,22 21 0,-22-17 0,-1-1 0,1 0 0,0-1 0,30 21 0,-38-31 0,0 1 0,0-2 0,0 1 0,0 0 0,0-1 0,1-1 0,-1 1 0,1-1 0,-1 0 0,1 0 0,-1-1 0,1 1 0,0-2 0,-1 1 0,10-2 0,-8 0 29,-1 0-1,1 0 1,-1-1-1,0 1 0,1-2 1,-1 1-1,-1-1 1,1 0-1,0 0 1,-1-1-1,6-5 1,-2 0-314,0-1 1,-1 1-1,-1-1 1,0-1-1,8-15 1,-3 3-6542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6:16.742"/>
    </inkml:context>
    <inkml:brush xml:id="br0">
      <inkml:brushProperty name="width" value="0.025" units="cm"/>
      <inkml:brushProperty name="height" value="0.025" units="cm"/>
    </inkml:brush>
  </inkml:definitions>
  <inkml:trace contextRef="#ctx0" brushRef="#br0">0 1 24575,'0'0'-8191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6:18.343"/>
    </inkml:context>
    <inkml:brush xml:id="br0">
      <inkml:brushProperty name="width" value="0.025" units="cm"/>
      <inkml:brushProperty name="height" value="0.025" units="cm"/>
    </inkml:brush>
  </inkml:definitions>
  <inkml:trace contextRef="#ctx0" brushRef="#br0">0 5 24575,'3'-3'0,"7"2"0,5 4 0,0 8 0,0 7 0,4 11 0,1 5 0,4 13 0,0 7 0,3 9 0,-4 3 0,-2-3 0,-6-1 0,-4 1 0,-5-7 0,-3-10 0,-2-10 0,-2-11-8191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6:18.897"/>
    </inkml:context>
    <inkml:brush xml:id="br0">
      <inkml:brushProperty name="width" value="0.025" units="cm"/>
      <inkml:brushProperty name="height" value="0.025" units="cm"/>
    </inkml:brush>
  </inkml:definitions>
  <inkml:trace contextRef="#ctx0" brushRef="#br0">0 193 24575,'29'1'0,"-1"1"0,0 2 0,35 8 0,81 29 0,-80-21 0,1 2 0,-42-13 0,1-1 0,1-1 0,48 8 0,-69-15 0,-1 0 0,0 0 0,1-1 0,-1 1 0,0-1 0,1 0 0,-1 0 0,0 0 0,0 0 0,1 0 0,-1-1 0,0 1 0,0-1 0,-1 0 0,1 0 0,0 0 0,-1 0 0,1-1 0,-1 1 0,1-1 0,-1 1 0,3-5 0,4-7 0,-1 0 0,-1-1 0,10-24 0,-5 9 0,49-83-32,-41 78-1301,0-2-5493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9:39:43.640"/>
    </inkml:context>
    <inkml:brush xml:id="br0">
      <inkml:brushProperty name="width" value="0.025" units="cm"/>
      <inkml:brushProperty name="height" value="0.025" units="cm"/>
    </inkml:brush>
  </inkml:definitions>
  <inkml:trace contextRef="#ctx0" brushRef="#br0">0 418 24575,'3'5'0,"1"1"0,-1-1 0,-1 1 0,1 0 0,-1 0 0,0 0 0,-1 0 0,1 0 0,0 8 0,4 13 0,15 52 0,14 43 0,-34-119 0,0 0 0,0-1 0,0 1 0,1 0 0,-1 0 0,1 0 0,0-1 0,0 1 0,0-1 0,0 0 0,0 1 0,0-1 0,1 0 0,-1 0 0,1 0 0,-1-1 0,1 1 0,0-1 0,0 1 0,0-1 0,0 0 0,0 0 0,0 0 0,5 0 0,-3-1 0,1 0 0,0 0 0,-1-1 0,1 1 0,-1-1 0,1-1 0,-1 1 0,1-1 0,-1 0 0,0 0 0,0-1 0,0 0 0,6-3 0,13-11 0,0-1 0,-1-1 0,25-26 0,58-74 0,-63 70 0,206-232 0,-204 235-455,3 1 0,62-46 0,-96 82-6371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2.977"/>
    </inkml:context>
    <inkml:brush xml:id="br0">
      <inkml:brushProperty name="width" value="0.035" units="cm"/>
      <inkml:brushProperty name="height" value="0.035" units="cm"/>
      <inkml:brushProperty name="color" value="#E71224"/>
    </inkml:brush>
  </inkml:definitions>
  <inkml:trace contextRef="#ctx0" brushRef="#br0">17 186 24575,'-6'99'0,"0"-46"0,2 77 0,4-499 0,0 363 0,0 0 0,0 1 0,1-1 0,0 0 0,0 0 0,0 1 0,1-1 0,-1 1 0,6-11 0,-5 13 0,-1 1 0,1 0 0,0 0 0,0-1 0,0 1 0,0 0 0,0 1 0,1-1 0,-1 0 0,1 1 0,-1-1 0,1 1 0,-1 0 0,1 0 0,0 0 0,-1 0 0,1 0 0,0 1 0,0-1 0,0 1 0,5 0 0,0 0 0,1 0 0,-1 1 0,0 0 0,0 0 0,1 1 0,-1 0 0,0 0 0,-1 1 0,10 4 0,-12-4 0,0-1 0,0 1 0,0 0 0,-1 0 0,1 1 0,-1-1 0,0 1 0,0 0 0,0 0 0,0 0 0,-1 1 0,1 0 0,-1-1 0,3 9 0,-5-11 0,0 0 0,0 0 0,-1 0 0,1 1 0,-1-1 0,0 0 0,0 1 0,0-1 0,0 0 0,0 0 0,0 1 0,-1-1 0,1 0 0,-1 0 0,1 1 0,-1-1 0,-1 2 0,0 1 0,-1-1 0,0 0 0,1 1 0,-1-1 0,-1-1 0,1 1 0,-6 5 0,-4 1 0,0-1 0,0-1 0,0 0 0,-15 7 0,-17 5-1365,27-11-5461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9:39:51.106"/>
    </inkml:context>
    <inkml:brush xml:id="br0">
      <inkml:brushProperty name="width" value="0.025" units="cm"/>
      <inkml:brushProperty name="height" value="0.025" units="cm"/>
    </inkml:brush>
  </inkml:definitions>
  <inkml:trace contextRef="#ctx0" brushRef="#br0">0 256 24575,'8'263'0,"-3"-210"0,2-1 0,28 100 0,-34-147 0,1 0 0,0 1 0,0 0 0,0-1 0,5 9 0,-6-12 0,0-1 0,0 0 0,0 0 0,0 0 0,0 1 0,0-1 0,0 0 0,0-1 0,0 1 0,1 0 0,-1 0 0,0 0 0,1-1 0,-1 1 0,1-1 0,-1 1 0,0-1 0,1 1 0,-1-1 0,1 0 0,-1 0 0,1 0 0,2 0 0,3-1 0,0 0 0,-1-1 0,1 1 0,0-2 0,-1 1 0,0-1 0,0 0 0,0 0 0,0-1 0,0 0 0,8-6 0,8-9 0,27-30 0,-41 40 0,182-201 0,108-108 0,-133 173-1365,-107 98-5461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9:40:00.653"/>
    </inkml:context>
    <inkml:brush xml:id="br0">
      <inkml:brushProperty name="width" value="0.025" units="cm"/>
      <inkml:brushProperty name="height" value="0.025" units="cm"/>
    </inkml:brush>
  </inkml:definitions>
  <inkml:trace contextRef="#ctx0" brushRef="#br0">0 337 24575,'1'19'0,"0"0"0,1 0 0,2 0 0,10 35 0,33 69 0,-20-57 0,-25-63 0,9 20 0,-11-23 0,1 1 0,-1-1 0,1 1 0,-1-1 0,0 1 0,1-1 0,-1 0 0,1 1 0,-1-1 0,1 0 0,0 1 0,-1-1 0,1 0 0,-1 1 0,1-1 0,0 0 0,-1 0 0,1 0 0,-1 0 0,1 0 0,0 0 0,-1 1 0,1-2 0,0 1 0,-1 0 0,1 0 0,0 0 0,-1 0 0,1 0 0,-1 0 0,1-1 0,0 1 0,-1 0 0,1 0 0,-1-1 0,2 0 0,11-10 0,-1 0 0,0-1 0,-1 0 0,0-1 0,17-26 0,-6 7 0,37-47 0,95-123 0,-112 151 0,89-81 0,-121 122-114,1 1 1,1 0-1,-1 1 0,1 0 0,0 1 1,1 0-1,0 1 0,0 0 0,0 1 1,1 1-1,26-6 0,-28 9-6712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3.567"/>
    </inkml:context>
    <inkml:brush xml:id="br0">
      <inkml:brushProperty name="width" value="0.035" units="cm"/>
      <inkml:brushProperty name="height" value="0.035" units="cm"/>
      <inkml:brushProperty name="color" value="#E71224"/>
    </inkml:brush>
  </inkml:definitions>
  <inkml:trace contextRef="#ctx0" brushRef="#br0">1 87 24575,'15'-23'0,"-14"21"0,0-1 0,0 1 0,0 0 0,0 0 0,1-1 0,-1 1 0,1 0 0,0 0 0,-1 1 0,1-1 0,0 0 0,3-1 0,-5 3 0,0-1 0,1 1 0,-1 0 0,0 0 0,1 0 0,-1 0 0,1 0 0,-1 0 0,0 0 0,1 0 0,-1 0 0,1 0 0,-1 0 0,0 1 0,1-1 0,-1 0 0,1 0 0,-1 0 0,0 0 0,1 1 0,-1-1 0,0 0 0,1 0 0,-1 1 0,0-1 0,0 0 0,1 0 0,-1 1 0,0-1 0,0 0 0,1 1 0,-1-1 0,0 0 0,0 1 0,0-1 0,0 0 0,1 1 0,-1-1 0,0 1 0,0-1 0,0 0 0,0 1 0,0-1 0,0 1 0,2 21 0,-2-20 0,1 52 0,-13 95 0,8-114 0,4-27 0,3-8 0,9-17 0,10-28 0,-4 2 0,-8 19 0,1 1 0,0 0 0,2 0 0,16-22 0,-29 44 0,1 1 0,-1-1 0,0 1 0,1-1 0,-1 1 0,1-1 0,-1 1 0,1-1 0,-1 1 0,1-1 0,-1 1 0,1 0 0,0-1 0,-1 1 0,1 0 0,-1-1 0,1 1 0,0 0 0,-1 0 0,1 0 0,0-1 0,-1 1 0,1 0 0,0 0 0,0 0 0,1 0 0,-2 1 0,1-1 0,0 1 0,0 0 0,0-1 0,0 1 0,-1 0 0,1-1 0,0 1 0,-1 0 0,1 0 0,-1 0 0,1 0 0,-1 0 0,1 0 0,0 1 0,9 41 0,-10-41 0,3 22 0,9 48 0,-11-67 0,1 1 0,-1-1 0,1 0 0,0 0 0,1 0 0,-1 0 0,1-1 0,0 1 0,0-1 0,6 7 0,-9-10 0,1 0 0,0-1 0,0 1 0,0 0 0,0 0 0,0-1 0,0 1 0,0-1 0,0 1 0,0-1 0,0 1 0,1-1 0,-1 0 0,0 1 0,0-1 0,0 0 0,1 0 0,-1 0 0,0 0 0,0 0 0,0 0 0,1 0 0,-1 0 0,2-1 0,0 0 0,-1-1 0,0 1 0,0 0 0,1-1 0,-1 1 0,0-1 0,0 0 0,0 0 0,0 0 0,2-4 0,2-3 0,0 0 0,-1 0 0,0-1 0,6-16 0,-7 11 0,0 1 0,0-1 0,-2 0 0,2-22 0,-3 32 0,-1 0 0,0 0 0,0 0 0,-1-1 0,1 1 0,-1 0 0,0 0 0,-1 0 0,1 0 0,-1 0 0,0 1 0,0-1 0,-1 0 0,1 1 0,-1 0 0,-5-7 0,6 9-65,-1 0 0,1 1 0,0-1 0,0 1 0,-1 0 0,1-1 0,-1 1 0,1 0 0,-1 1 0,0-1 0,1 0 0,-1 1 0,0-1 0,1 1 0,-1 0 0,0 0 0,0 0 0,1 1 0,-1-1 0,-3 1 0,-9 3-6761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50:32.626"/>
    </inkml:context>
    <inkml:brush xml:id="br0">
      <inkml:brushProperty name="width" value="0.05" units="cm"/>
      <inkml:brushProperty name="height" value="0.05" units="cm"/>
      <inkml:brushProperty name="color" value="#E71224"/>
    </inkml:brush>
  </inkml:definitions>
  <inkml:trace contextRef="#ctx0" brushRef="#br0">1 0 24575,'-1'0'-8191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4.232"/>
    </inkml:context>
    <inkml:brush xml:id="br0">
      <inkml:brushProperty name="width" value="0.035" units="cm"/>
      <inkml:brushProperty name="height" value="0.035" units="cm"/>
      <inkml:brushProperty name="color" value="#E71224"/>
    </inkml:brush>
  </inkml:definitions>
  <inkml:trace contextRef="#ctx0" brushRef="#br0">84 84 24575,'0'-2'0,"1"1"0,-1 0 0,1-1 0,-1 1 0,1-1 0,-1 1 0,1 0 0,0-1 0,0 1 0,-1 0 0,1 0 0,0 0 0,0-1 0,0 1 0,0 0 0,1 0 0,-1 0 0,0 1 0,0-1 0,1 0 0,1-1 0,34-13 0,-30 12 0,-3 1 0,-1 2 0,0-1 0,-1 0 0,1 0 0,-1 0 0,1 0 0,-1 0 0,0-1 0,1 1 0,-1-1 0,0 1 0,0-1 0,0 0 0,0 0 0,0 0 0,2-3 0,-4 4 0,0 1 0,0-1 0,0 1 0,-1-1 0,1 1 0,0-1 0,0 1 0,-1-1 0,1 1 0,0-1 0,0 1 0,-1-1 0,1 1 0,-1-1 0,1 1 0,0-1 0,-1 1 0,1 0 0,-1-1 0,1 1 0,-1 0 0,1-1 0,-1 1 0,1 0 0,-1 0 0,1 0 0,-1-1 0,0 1 0,1 0 0,-1 0 0,1 0 0,-1 0 0,1 0 0,-1 0 0,0 0 0,1 0 0,-1 0 0,0 1 0,-25 0 0,18 1 0,-1 0 0,2 1 0,-1 1 0,0-1 0,1 1 0,-1 0 0,1 1 0,0-1 0,1 2 0,-1-1 0,1 1 0,0-1 0,0 2 0,1-1 0,0 1 0,0 0 0,1 0 0,-1 0 0,1 0 0,1 1 0,-5 13 0,6-16 0,0 0 0,1 1 0,-1-1 0,1 1 0,0 0 0,1-1 0,-1 1 0,1 0 0,1-1 0,-1 1 0,1 0 0,-1-1 0,2 1 0,-1-1 0,1 1 0,-1-1 0,1 0 0,1 1 0,-1-1 0,1 0 0,0 0 0,0-1 0,1 1 0,-1-1 0,1 1 0,0-1 0,0 0 0,0-1 0,1 1 0,-1-1 0,1 0 0,7 4 0,-4-3-124,0-1 0,-1 0 0,2 0 0,-1-1 0,0 0 0,0 0-1,1-1 1,-1 0 0,1 0 0,15-2 0,0-2-6702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6:47.675"/>
    </inkml:context>
    <inkml:brush xml:id="br0">
      <inkml:brushProperty name="width" value="0.05" units="cm"/>
      <inkml:brushProperty name="height" value="0.05" units="cm"/>
    </inkml:brush>
  </inkml:definitions>
  <inkml:trace contextRef="#ctx0" brushRef="#br0">1 0 24575,'4'0'0,"1"1"0,0 0 0,-1 0 0,1 0 0,-1 0 0,1 0 0,-1 1 0,0 0 0,1 0 0,-1 0 0,0 1 0,0-1 0,-1 1 0,5 4 0,6 6 0,0 1 0,14 19 0,5 5 0,-21-26-151,0 0-1,0-1 0,1 0 0,0-1 1,1 0-1,0-1 0,1-1 1,19 8-1,-17-11-6674</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7.538"/>
    </inkml:context>
    <inkml:brush xml:id="br0">
      <inkml:brushProperty name="width" value="0.05" units="cm"/>
      <inkml:brushProperty name="height" value="0.05" units="cm"/>
    </inkml:brush>
  </inkml:definitions>
  <inkml:trace contextRef="#ctx0" brushRef="#br0">55 2 24575,'-9'-1'0,"6"1"0,1 0 0,0-1 0,-1 1 0,1 0 0,-1 0 0,1 1 0,-1-1 0,1 0 0,-1 1 0,1-1 0,0 1 0,-1 0 0,1 0 0,0 0 0,0 0 0,0 0 0,-4 3 0,7-4 0,-1 1 0,1 0 0,-1 0 0,0-1 0,1 1 0,-1-1 0,1 1 0,0 0 0,-1-1 0,1 1 0,-1-1 0,1 1 0,0-1 0,0 0 0,-1 1 0,1-1 0,0 0 0,0 1 0,-1-1 0,1 0 0,0 0 0,0 0 0,-1 1 0,1-1 0,0 0 0,1 0 0,28 6 0,201 26 0,262 1 0,951-19-3888,-1109-16 3491,-293 3 340,-25 0 136,-1 0-1,0-2 0,0 0 1,0 0-1,0-2 0,20-5 0,-30 3 746,-12 0-6045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2.630"/>
    </inkml:context>
    <inkml:brush xml:id="br0">
      <inkml:brushProperty name="width" value="0.05" units="cm"/>
      <inkml:brushProperty name="height" value="0.05" units="cm"/>
    </inkml:brush>
  </inkml:definitions>
  <inkml:trace contextRef="#ctx0" brushRef="#br0">148 177 24575,'0'-2'0,"-1"-1"0,1 1 0,-1 0 0,0-1 0,0 1 0,0 0 0,0-1 0,0 1 0,0 0 0,0 0 0,-1 0 0,1 0 0,-1 0 0,-1-2 0,-30-26 0,21 20 0,-5-5 0,1-1 0,1-1 0,-22-30 0,46 73 0,-2 1 0,0-1 0,-2 1 0,3 31 0,-2-11 0,-2-1 0,-2 1 0,-2 0 0,-9 70 0,8-111 0,-1 1 0,0 0 0,0-1 0,0 1 0,-1-1 0,1 0 0,-5 7 0,7-13 0,0 1 0,-1-1 0,1 0 0,0 1 0,0-1 0,0 0 0,0 1 0,0-1 0,-1 0 0,1 1 0,0-1 0,0 0 0,-1 0 0,1 1 0,0-1 0,0 0 0,-1 0 0,1 0 0,0 1 0,-1-1 0,1 0 0,0 0 0,0 0 0,-1 0 0,1 1 0,-1-1 0,1 0 0,0 0 0,-1 0 0,1 0 0,0 0 0,-1 0 0,1 0 0,0 0 0,-1 0 0,1 0 0,0 0 0,-1 0 0,1-1 0,0 1 0,-1 0 0,-4-17 0,6-27 0,10-5 0,2 0 0,1 1 0,3 0 0,3 2 0,48-87 0,-62 121 0,2 0 0,0 1 0,0 0 0,1 1 0,0 0 0,16-15 0,-23 24 0,0-1 0,0 1 0,0 0 0,1-1 0,-1 1 0,0 0 0,0 0 0,1 0 0,-1 0 0,1 1 0,-1-1 0,0 1 0,1-1 0,-1 1 0,1 0 0,-1 0 0,5 1 0,-5 0 0,1 0 0,-1 0 0,1 0 0,-1 1 0,0-1 0,1 1 0,-1-1 0,0 1 0,0 0 0,0 0 0,0 0 0,-1 0 0,1 1 0,0-1 0,-1 0 0,0 1 0,1-1 0,-1 1 0,0-1 0,0 4 0,6 13 0,-1 0 0,-1 0 0,-1 1 0,-1 0 0,-1 0 0,0 0 0,-2 30 0,-3-8 0,-1 0 0,-16 65 0,4-48 0,16-59 0,0 0 0,0 0 0,0 0 0,0 0 0,0 0 0,0 0 0,0 0 0,0 0 0,0 0 0,0 0 0,0 0 0,1 0 0,-1 0 0,0 0 0,0 0 0,0 0 0,0 0 0,0 0 0,0 1 0,0-1 0,0 0 0,0 0 0,0 0 0,0 0 0,0 0 0,0 0 0,0 0 0,0 0 0,0 0 0,0 0 0,0 0 0,0 0 0,0 1 0,0-1 0,0 0 0,0 0 0,0 0 0,0 0 0,0 0 0,0 0 0,0 0 0,0 0 0,8-11 0,10-19 0,-3 0 0,40-76 0,-47 91 0,1 1 0,1 0 0,0 1 0,24-23 0,-32 34 0,0 1 0,0-1 0,0 0 0,0 1 0,1-1 0,-1 1 0,1 0 0,-1 0 0,1 0 0,-1 0 0,1 0 0,-1 0 0,1 1 0,0-1 0,4 1 0,-5 0 0,-1 0 0,1 1 0,0-1 0,-1 0 0,1 1 0,-1 0 0,0-1 0,1 1 0,-1 0 0,1 0 0,-1 0 0,0 0 0,0 0 0,1 0 0,-1 0 0,0 0 0,0 0 0,0 1 0,0-1 0,-1 0 0,1 1 0,0-1 0,0 1 0,-1-1 0,1 1 0,-1-1 0,1 3 0,2 11 18,0 0 0,-1 0 0,-1 0 1,0 0-1,-3 31 0,1-32-203,0 0 1,1-1 0,1 1 0,0 0 0,0-1-1,2 1 1,5 21 0,3-13-6642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3.147"/>
    </inkml:context>
    <inkml:brush xml:id="br0">
      <inkml:brushProperty name="width" value="0.05" units="cm"/>
      <inkml:brushProperty name="height" value="0.05" units="cm"/>
    </inkml:brush>
  </inkml:definitions>
  <inkml:trace contextRef="#ctx0" brushRef="#br0">182 259 24575,'1'-26'0,"8"-42"0,-6 51 0,0-1 0,-1 0 0,-1 0 0,-3-33 0,3 49 0,-1 0 0,-1 0 0,1 0 0,0 1 0,0-1 0,-1 0 0,1 0 0,-1 1 0,1-1 0,-1 0 0,0 1 0,0-1 0,1 1 0,-1-1 0,0 1 0,-1-1 0,1 1 0,0 0 0,0-1 0,-1 1 0,1 0 0,0 0 0,-1 0 0,1 0 0,-1 0 0,1 0 0,-1 1 0,-3-2 0,2 2 0,1 0 0,-1 1 0,1-1 0,0 0 0,-1 1 0,1 0 0,-1 0 0,1 0 0,0 0 0,0 0 0,-1 0 0,1 0 0,0 1 0,0-1 0,0 1 0,0 0 0,1 0 0,-1-1 0,-2 4 0,-11 14 0,0 0 0,1 1 0,1 0 0,1 1 0,1 0 0,1 1 0,1 0 0,1 0 0,-7 27 0,15-45 0,-1 0 0,0 0 0,1 0 0,0 1 0,0-1 0,0 0 0,1 0 0,-1 0 0,1 1 0,2 5 0,-2-9 0,-1 1 0,1-1 0,-1 0 0,1 0 0,0 0 0,0 0 0,0 0 0,-1 0 0,1 0 0,0-1 0,0 1 0,0 0 0,0 0 0,1-1 0,-1 1 0,0-1 0,0 1 0,0-1 0,0 1 0,1-1 0,-1 0 0,0 1 0,0-1 0,0 0 0,1 0 0,-1 0 0,0 0 0,1 0 0,-1 0 0,0-1 0,0 1 0,1 0 0,-1 0 0,0-1 0,0 1 0,0-1 0,0 1 0,0-1 0,2-1 0,5-2 0,-1 0 0,1-1 0,-1 0 0,0-1 0,0 0 0,-1 0 0,0 0 0,0 0 0,0-1 0,-1 0 0,0-1 0,7-12 0,-3 3 0,-1 0 0,-1 0 0,0-1 0,7-34 0,-14 52 0,0 0 0,0 0 0,0 1 0,0-1 0,0 0 0,0 0 0,0 0 0,0 0 0,0 0 0,1 0 0,-1 0 0,0 0 0,0 0 0,0 0 0,0 0 0,0 0 0,0 0 0,0 0 0,0 0 0,0 0 0,0 0 0,0 1 0,0-1 0,0 0 0,1 0 0,-1 0 0,0 0 0,0 0 0,0 0 0,0 0 0,0 0 0,0 0 0,0 0 0,0 0 0,0 0 0,0 0 0,0-1 0,1 1 0,-1 0 0,0 0 0,0 0 0,0 0 0,0 0 0,0 0 0,0 0 0,0 0 0,0 0 0,0 0 0,0 0 0,0 0 0,0 0 0,0 0 0,0 0 0,0 0 0,1-1 0,3 16 0,4 20 0,15 154 0,-5-53 0,1 219 0,-20-340 0,0 1 0,-6 27 0,7-39 0,-1-1 0,0 1 0,0-1 0,-1 1 0,1-1 0,-1 1 0,1-1 0,-1 0 0,0 0 0,0 0 0,-1 0 0,1 0 0,-1 0 0,1-1 0,-1 1 0,0-1 0,-4 3 0,6-4 0,-1-1 0,0 1 0,1-1 0,-1 0 0,0 0 0,1 1 0,-1-1 0,0 0 0,0 0 0,1 0 0,-1-1 0,0 1 0,1 0 0,-1-1 0,0 1 0,1-1 0,-1 1 0,1-1 0,-1 0 0,0 0 0,1 0 0,0 0 0,-1 0 0,1 0 0,0 0 0,-1 0 0,1 0 0,0-1 0,0 1 0,-1-3 0,-5-4 0,1-1 0,1 0 0,-8-16 0,1-2 0,2-1 0,2-1 0,0 0 0,2 0 0,1 0 0,1 0 0,2-1 0,1 0 0,1 1 0,1-1 0,2 0 0,1 1 0,2 0 0,0 0 0,16-42 0,-6 34-682,39-64-1,-46 86-6143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3.568"/>
    </inkml:context>
    <inkml:brush xml:id="br0">
      <inkml:brushProperty name="width" value="0.05" units="cm"/>
      <inkml:brushProperty name="height" value="0.05" units="cm"/>
    </inkml:brush>
  </inkml:definitions>
  <inkml:trace contextRef="#ctx0" brushRef="#br0">10 68 24575,'-7'0'0,"4"0"0,7 5 0,0 2 0,60 75 0,-42-57 0,37 57 0,-44-55 0,20 47 0,-31-65 0,-1 1 0,0 0 0,0 0 0,-1 0 0,0 0 0,-1 1 0,0-1 0,-1 18 0,-5-17 0,-2-17 0,-5-20 0,6 1 0,1 1 0,1-1 0,1 0 0,1 0 0,1 0 0,4-37 0,-1 43 0,1 0 0,1 0 0,1 1 0,0 0 0,2-1 0,0 2 0,0-1 0,2 1 0,12-18 0,0 8-1365,-1 8-5461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3.970"/>
    </inkml:context>
    <inkml:brush xml:id="br0">
      <inkml:brushProperty name="width" value="0.05" units="cm"/>
      <inkml:brushProperty name="height" value="0.05" units="cm"/>
    </inkml:brush>
  </inkml:definitions>
  <inkml:trace contextRef="#ctx0" brushRef="#br0">0 0 24575,'0'5'0,"0"5"0,0 6 0,4 5 0,2 2 0,0 3 0,3 5 0,0 2 0,-1-1 0,-2 4 0,-3-5-8191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4.426"/>
    </inkml:context>
    <inkml:brush xml:id="br0">
      <inkml:brushProperty name="width" value="0.05" units="cm"/>
      <inkml:brushProperty name="height" value="0.05" units="cm"/>
    </inkml:brush>
  </inkml:definitions>
  <inkml:trace contextRef="#ctx0" brushRef="#br0">354 533 24575,'-18'-18'0,"0"0"0,-1 2 0,-32-21 0,43 31 0,-1 1 0,0 0 0,-1 0 0,1 1 0,-1 0 0,0 1 0,0 0 0,0 1 0,0 0 0,0 0 0,-13 0 0,18 3 0,-1 0 0,1-1 0,0 2 0,0-1 0,0 1 0,0-1 0,0 1 0,0 1 0,0-1 0,1 1 0,-1 0 0,1 0 0,0 0 0,0 0 0,0 1 0,0 0 0,0-1 0,1 2 0,0-1 0,0 0 0,0 1 0,0-1 0,1 1 0,-1 0 0,1 0 0,0 0 0,1 0 0,-2 8 0,1-6 0,0 0 0,1 0 0,0 0 0,0 0 0,1 0 0,0 0 0,0 0 0,0 0 0,1 0 0,0 0 0,1 0 0,-1 0 0,1 0 0,1 0 0,-1-1 0,1 1 0,0-1 0,1 0 0,0 0 0,8 11 0,-8-13 0,0 0 0,0-1 0,1 0 0,-1 0 0,1 0 0,-1 0 0,1-1 0,0 0 0,0 0 0,0 0 0,0 0 0,0-1 0,1 0 0,-1 0 0,7 0 0,-4-1 0,1 0 0,-1-1 0,0 0 0,0-1 0,1 1 0,-1-2 0,0 1 0,-1-1 0,10-4 0,-2-1 0,0-1 0,0-1 0,-1 0 0,0-1 0,0 0 0,-2-1 0,1 0 0,18-26 0,-24 28 0,-1 0 0,0 0 0,-1 0 0,-1-1 0,1 1 0,-2-1 0,1-1 0,-1 1 0,1-14 0,-2 6 0,-1-1 0,-1 1 0,0 0 0,-7-37 0,-4 5 0,-2 2 0,-2-1 0,-26-53 0,23 68 0,5 25 0,13 10 0,-1 0 0,1 1 0,-1-1 0,1 0 0,0 0 0,-1 0 0,1 0 0,-1 1 0,1-1 0,-1 0 0,1 1 0,0-1 0,-1 0 0,1 1 0,0-1 0,-1 0 0,1 1 0,0-1 0,-1 1 0,1-1 0,0 0 0,0 1 0,0-1 0,-1 1 0,1-1 0,0 1 0,0-1 0,0 1 0,0-1 0,0 1 0,0 0 0,-2 13 0,2 1 0,-1-1 0,2 0 0,0 0 0,1 0 0,0 0 0,1 0 0,5 16 0,0 4 0,28 104-453,69 169 0,-95-278-6,8 20-6367</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4.846"/>
    </inkml:context>
    <inkml:brush xml:id="br0">
      <inkml:brushProperty name="width" value="0.05" units="cm"/>
      <inkml:brushProperty name="height" value="0.05" units="cm"/>
    </inkml:brush>
  </inkml:definitions>
  <inkml:trace contextRef="#ctx0" brushRef="#br0">272 310 24575,'-33'14'0,"-1"-1"0,-44 10 0,41-12 0,-43 17 0,71-21 0,11-3 0,21-1 0,36-4 0,0-2 0,61-12 0,-49 5 0,213-25-489,1340-155-7101,-124 61 7203,-1346 115-1,-47 4 1283,-36 5 3200,-67 5-2554,-6 2-565,-13 3-204,-24 4-325,-113 30-779,127-31-573,1-1-5921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4.656"/>
    </inkml:context>
    <inkml:brush xml:id="br0">
      <inkml:brushProperty name="width" value="0.035" units="cm"/>
      <inkml:brushProperty name="height" value="0.035" units="cm"/>
      <inkml:brushProperty name="color" value="#E71224"/>
    </inkml:brush>
  </inkml:definitions>
  <inkml:trace contextRef="#ctx0" brushRef="#br0">9 0 24575,'3'0'0,"1"3"0,-1 4 0,0 3 0,0 3 0,-2 3 0,0 3 0,-4 2 0,-1 0 0,-2 0 0,-1-2 0,1-3-8191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5.687"/>
    </inkml:context>
    <inkml:brush xml:id="br0">
      <inkml:brushProperty name="width" value="0.05" units="cm"/>
      <inkml:brushProperty name="height" value="0.05" units="cm"/>
    </inkml:brush>
  </inkml:definitions>
  <inkml:trace contextRef="#ctx0" brushRef="#br0">0 39 24575,'0'4'0,"5"2"0,5-1 0,10 0 0,11-2 0,8-1 0,12-5 0,9-3 0,9 1 0,5 0 0,-1-3 0,-4 0 0,-5 1 0,-5 1 0,-12-1 0,-14-1-8191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6.045"/>
    </inkml:context>
    <inkml:brush xml:id="br0">
      <inkml:brushProperty name="width" value="0.05" units="cm"/>
      <inkml:brushProperty name="height" value="0.05" units="cm"/>
    </inkml:brush>
  </inkml:definitions>
  <inkml:trace contextRef="#ctx0" brushRef="#br0">19 18 24575,'0'-1'0,"-1"0"0,1 0 0,-1 0 0,1 0 0,-1 0 0,1 0 0,-1 0 0,0 0 0,1 1 0,-1-1 0,0 0 0,0 0 0,0 1 0,0-1 0,0 0 0,1 1 0,-3-1 0,-2-2 0,13 7 0,162 69 0,49 24 0,-205-91 0,-1 2 0,-1-1 0,1 2 0,-1 0 0,-1 0 0,0 1 0,14 16 0,-22-23 0,-1-1 0,1 2 0,-1-1 0,0 0 0,0 0 0,0 1 0,-1-1 0,1 1 0,-1-1 0,0 1 0,0 0 0,0 0 0,0-1 0,-1 1 0,1 0 0,-1 0 0,0 0 0,0 0 0,-1-1 0,1 1 0,-1 0 0,0 0 0,0 0 0,0-1 0,0 1 0,-1-1 0,1 1 0,-1-1 0,0 1 0,0-1 0,0 0 0,-1 0 0,-3 5 0,-2 0 13,-1 0 0,0 0 0,0-1 0,-1 0 0,0 0 0,-13 6 0,-67 26-1207,84-36 932,-64 23-6564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7.596"/>
    </inkml:context>
    <inkml:brush xml:id="br0">
      <inkml:brushProperty name="width" value="0.05" units="cm"/>
      <inkml:brushProperty name="height" value="0.05" units="cm"/>
    </inkml:brush>
  </inkml:definitions>
  <inkml:trace contextRef="#ctx0" brushRef="#br0">2256 264 24575,'0'-3'0,"0"0"0,-1-1 0,1 1 0,-1 0 0,1 0 0,-1-1 0,0 1 0,0 0 0,-1 0 0,1 0 0,-1 0 0,1 0 0,-1 0 0,0 1 0,0-1 0,-5-4 0,3 2 0,-1 2 0,0-1 0,0 1 0,-1-1 0,1 2 0,-1-1 0,1 0 0,-11-2 0,-5 0 0,0 1 0,-1 0 0,0 2 0,-25 0 0,-88 3 0,-153 22 0,-132 40 0,257-34 0,-167 53 0,269-63 0,2 3 0,1 2 0,1 2 0,1 4 0,-103 70 0,136-81 0,2 0 0,0 1 0,1 1 0,1 0 0,1 2 0,1 0 0,1 1 0,1 1 0,2 0 0,0 1 0,2 1 0,0-1 0,-10 46 0,16-48 0,0-1 0,2 1 0,1 0 0,0 0 0,2 0 0,1 0 0,1 0 0,1 0 0,1 0 0,1-1 0,1 1 0,1-1 0,1-1 0,1 1 0,1-1 0,21 33 0,-11-28 3,0-2 0,1 0 1,2-1-1,0-2 0,2 0 0,0-1 0,1-2 0,2 0 0,-1-2 0,2-2 0,47 20 0,2-5-118,0-4 0,2-4 0,115 18-1,-36-18-885,1-6-1,250-8 1,-167-22 556,244-46 0,-289 23 445,305-97 0,-365 87 0,-3-7 0,248-139 0,-312 150-205,-1-4 1,89-77-1,-134 103 223,-2-2 0,-1 0 0,0-2 0,-2 0 0,-1-1 0,-1-1 0,-1-1 0,-2 0 0,16-40 0,-26 56 138,-1 0 0,-1-1 1,0 0-1,-1 0 1,-1 0-1,1 0 1,-2 0-1,0 0 0,-1 0 1,0 0-1,-1 0 1,0 0-1,-1 0 1,0 1-1,-1-1 0,-1 1 1,0 0-1,-1 0 1,0 1-1,0-1 1,-1 1-1,-1 1 0,0-1 1,-12-11-1,-6-3-26,-2 0 0,0 2-1,-2 1 1,-1 1 0,0 1-1,-42-18 1,-12 0-163,-116-34 0,61 29 63,-2 6 0,-1 7 0,-267-21 0,312 46-242,0 5 0,0 4 0,1 5-1,0 3 1,0 5 0,-157 49 0,172-37-6614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8.650"/>
    </inkml:context>
    <inkml:brush xml:id="br0">
      <inkml:brushProperty name="width" value="0.05" units="cm"/>
      <inkml:brushProperty name="height" value="0.05" units="cm"/>
    </inkml:brush>
  </inkml:definitions>
  <inkml:trace contextRef="#ctx0" brushRef="#br0">1335 181 24575,'-1'-3'0,"1"0"0,-1 0 0,1 1 0,-1-1 0,0 0 0,0 1 0,-1-1 0,1 1 0,0 0 0,-1-1 0,0 1 0,1 0 0,-1 0 0,0 0 0,0 0 0,0 0 0,-3-1 0,-40-28 0,20 17 0,-1 2 0,-1 1 0,0 2 0,0 0 0,0 2 0,-1 1 0,-41-4 0,31 6 0,1 3 0,-1 1 0,1 1 0,-1 3 0,-45 9 0,48-4 0,0 2 0,0 1 0,1 1 0,1 2 0,1 2 0,0 1 0,1 1 0,1 2 0,1 0 0,0 3 0,2 0 0,1 1 0,1 2 0,-32 44 0,25-25 0,2 2 0,1 1 0,3 1 0,3 1 0,1 2 0,3 0 0,2 1 0,-17 93 0,28-113 0,2 1 0,1 0 0,2 0 0,1 0 0,2 0 0,1-1 0,2 1 0,15 54 0,-13-65 0,1-1 0,2-1 0,0 0 0,1 0 0,2-1 0,0 0 0,1-1 0,1-1 0,1 0 0,0-1 0,1-1 0,1 0 0,23 15 0,-6-9 11,1-1-1,0-3 0,2-1 0,0-1 1,1-2-1,0-2 0,1-2 0,0-1 1,66 6-1,-24-9-452,0-3 1,0-4-1,156-20 1,-150 6 283,0-3 0,-1-4 1,-1-4-1,-1-3 0,159-78 1,-195 79 107,0-3 0,-2-2 0,-1-2 1,52-49-1,-68 53 64,-2-1 0,0-1 0,-2-1 0,-2-2 0,-1 0-1,25-54 1,-34 58-17,-1 0 0,-2-1 0,-1-1 0,-2 0 0,-1 0 1,-2-1-1,0 1 0,-3-1 0,-1 0 0,-1 0 0,-10-63 0,6 70 0,-2 1 1,-1 0 0,-2 0 0,0 1 0,-1 0-1,-2 1 1,0 0 0,-2 0 0,0 2-1,-2 0 1,0 0 0,-2 1 0,0 2-1,-1 0 1,-30-23 0,15 19-32,0 1 0,-1 2-1,-1 2 1,-1 1 0,-1 2 0,0 2 0,0 1 0,-2 2-1,1 1 1,-50-3 0,-12 4-91,0 4-1,-192 19 1,165-1-131,2 5 0,-223 63 0,256-50-3583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9.339"/>
    </inkml:context>
    <inkml:brush xml:id="br0">
      <inkml:brushProperty name="width" value="0.05" units="cm"/>
      <inkml:brushProperty name="height" value="0.05" units="cm"/>
    </inkml:brush>
  </inkml:definitions>
  <inkml:trace contextRef="#ctx0" brushRef="#br0">1210 266 24575,'-69'3'0,"0"4"0,0 2 0,0 4 0,-109 35 0,127-32 0,2 3 0,0 2 0,1 2 0,1 2 0,1 3 0,2 1 0,-62 52 0,75-53 0,0 1 0,2 2 0,2 0 0,0 2 0,3 1 0,0 1 0,2 1 0,2 1 0,2 1 0,-15 40 0,26-57 0,1 0 0,1 1 0,1-1 0,1 1 0,0 0 0,2 0 0,0 0 0,2 0 0,3 26 0,-1-31 0,1-1 0,1 1 0,0-1 0,1 0 0,0-1 0,1 1 0,1-1 0,1-1 0,0 1 0,1-1 0,0-1 0,19 19 0,-6-12 2,0 0-1,2-1 1,1-2-1,0 0 0,1-2 1,0-1-1,1-1 1,1-1-1,41 11 0,0-5-59,1-3-1,138 11 1,-94-20-23,1-5 0,0-4 0,-1-6 0,0-5 0,-1-5 1,-1-5-1,-1-4 0,-1-6 0,207-93 0,-258 97 81,-2-3 0,-2-2 0,-1-3 0,-2-2 1,65-63-1,-93 79-1,-1-1 1,-1-2-1,-2 0 1,-1-2-1,-1 0 1,-1-1 0,-1 0-1,-2-2 1,-2 0-1,-1 0 1,16-66-1,-25 78 0,0 0 0,-1-1 0,-2 1 0,0 0 0,-1-1 0,-1 1 0,0 0 0,-2 0 0,-1 0 0,0 1-1,-1-1 1,-1 1 0,-10-18 0,5 16 0,0 0 1,-2 1-1,0 0 0,-1 2 0,-1-1 1,-1 2-1,0 0 0,-1 1 0,-1 1 1,-35-21-1,6 9 48,-2 2 0,-1 2 0,0 2 0,-2 3 0,-79-18 0,3 12 216,-154-11-1,-28 20 31,255 16-661,0 2 0,-1 3 0,-80 19 0,80-8-6453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0:59.881"/>
    </inkml:context>
    <inkml:brush xml:id="br0">
      <inkml:brushProperty name="width" value="0.05" units="cm"/>
      <inkml:brushProperty name="height" value="0.05" units="cm"/>
    </inkml:brush>
  </inkml:definitions>
  <inkml:trace contextRef="#ctx0" brushRef="#br0">1105 319 24575,'0'-4'0,"0"0"0,0 0 0,-1 0 0,0 0 0,0 0 0,0 0 0,0 0 0,0 0 0,-1 1 0,0-1 0,1 1 0,-1-1 0,-1 1 0,1-1 0,-5-4 0,2 3 0,0 0 0,-1 1 0,1 0 0,-1 0 0,0 1 0,0-1 0,0 1 0,-10-3 0,-5-1 0,0 2 0,0 1 0,-1 0 0,-40-1 0,29 6 0,0 0 0,0 3 0,0 0 0,1 3 0,-1 0 0,2 2 0,-1 1 0,1 2 0,1 1 0,0 2 0,1 0 0,-39 28 0,31-16 0,0 1 0,2 2 0,2 1 0,0 2 0,3 1 0,0 2 0,2 0 0,-32 58 0,44-65 0,1 1 0,2 1 0,1 0 0,1 1 0,2 0 0,1 1 0,-4 37 0,10-45 0,0-1 0,2 1 0,1-1 0,0 1 0,2-1 0,1 1 0,1-1 0,1 0 0,1-1 0,15 33 0,-7-25-14,2-1 0,1-2 0,2 1 0,0-2 0,2-1 0,1-1 0,1 0-1,1-2 1,1-1 0,1-1 0,1-1 0,44 23 0,-9-10-137,2-3 0,1-3-1,1-3 1,1-3 0,71 13-1,-19-12-36,2-6-1,-1-4 1,2-6-1,124-11 1,-101-6-48,-1-7 0,0-6 1,145-45-1,-197 42 159,-2-5 1,-2-3-1,131-72 1,-175 81 42,-1-2 0,-1-2 0,-1-2 0,-2-1 0,-2-3 0,0 0 0,-3-3 0,34-47 0,-52 61 34,-1 0 0,-2-1 0,-1-1 0,-1 0 0,-1-1 0,-1 0 0,-1 0 0,6-45 0,-12 51 0,-1 1 0,-1-1 0,-1 0 0,-1 0 0,0 1 0,-2-1 0,-1 0 0,0 1 0,-2 0 0,0 0 0,-2 1 0,-12-26 0,6 21-2,-1 0-1,-1 1 1,-1 1 0,-1 0-1,-1 1 1,-34-29-1,20 23 14,-2 1-1,-1 2 1,-69-36-1,25 24-88,-2 4 1,-1 3-1,-149-33 0,68 32-560,-1 8 0,-267-4 0,208 27-1765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0.503"/>
    </inkml:context>
    <inkml:brush xml:id="br0">
      <inkml:brushProperty name="width" value="0.05" units="cm"/>
      <inkml:brushProperty name="height" value="0.05" units="cm"/>
    </inkml:brush>
  </inkml:definitions>
  <inkml:trace contextRef="#ctx0" brushRef="#br0">2424 120 24575,'8'-23'0,"-7"22"0,0-1 0,0 0 0,-1 0 0,1 1 0,0-1 0,-1 0 0,1 0 0,-1 0 0,1 0 0,-1 0 0,0 0 0,0 0 0,0 0 0,0-2 0,-1 0 0,0 1 0,0-1 0,-1 1 0,1 0 0,-1 0 0,1-1 0,-1 1 0,0 0 0,-1 1 0,1-1 0,0 0 0,-1 1 0,1-1 0,-1 1 0,0 0 0,0 0 0,0 0 0,0 0 0,0 0 0,0 1 0,-1-1 0,1 1 0,0 0 0,-1 0 0,1 0 0,-1 1 0,-4-1 0,-7-1 0,0 1 0,0 0 0,0 1 0,0 1 0,-18 3 0,-80 17 18,-181 59 0,-105 64-511,354-127 321,-1295 501-1193,1276-494-4832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0.920"/>
    </inkml:context>
    <inkml:brush xml:id="br0">
      <inkml:brushProperty name="width" value="0.05" units="cm"/>
      <inkml:brushProperty name="height" value="0.05" units="cm"/>
    </inkml:brush>
  </inkml:definitions>
  <inkml:trace contextRef="#ctx0" brushRef="#br0">0 62 24575,'59'-28'0,"-50"22"0,1 1 0,0 0 0,0 1 0,0 0 0,0 1 0,13-3 0,-19 6 0,-1-1 0,1 1 0,0 1 0,-1-1 0,1 0 0,-1 1 0,1 0 0,-1-1 0,0 2 0,1-1 0,-1 0 0,0 1 0,0-1 0,0 1 0,0 0 0,0 0 0,0 0 0,0 0 0,-1 1 0,1-1 0,-1 1 0,1-1 0,2 6 0,21 31 0,-1 2 0,-3 0 0,24 60 0,-21-45 0,-20-44 0,194 411 0,-174-371-1365,-7-8-5461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1.374"/>
    </inkml:context>
    <inkml:brush xml:id="br0">
      <inkml:brushProperty name="width" value="0.05" units="cm"/>
      <inkml:brushProperty name="height" value="0.05" units="cm"/>
    </inkml:brush>
  </inkml:definitions>
  <inkml:trace contextRef="#ctx0" brushRef="#br0">55 13 24575,'-44'-10'0,"34"7"0,30 9 0,471 102-38,-383-88-87,327 62-230,1640 335-2276,-676-17 519,-1340-379 2407,188 64 4410,-227-80-5861,-9-5-5618</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4.676"/>
    </inkml:context>
    <inkml:brush xml:id="br0">
      <inkml:brushProperty name="width" value="0.05" units="cm"/>
      <inkml:brushProperty name="height" value="0.05" units="cm"/>
    </inkml:brush>
  </inkml:definitions>
  <inkml:trace contextRef="#ctx0" brushRef="#br0">2209 19 24575,'0'-1'0,"-1"0"0,1 0 0,0 0 0,0 1 0,-1-1 0,1 0 0,0 0 0,-1 0 0,1 1 0,-1-1 0,1 0 0,-1 0 0,1 1 0,-1-1 0,0 1 0,1-1 0,-1 0 0,0 1 0,0-1 0,1 1 0,-1 0 0,0-1 0,0 1 0,0 0 0,1-1 0,-1 1 0,0 0 0,0 0 0,0-1 0,-1 1 0,-30-1 0,9 6 0,0 1 0,1 1 0,0 1 0,0 0 0,1 2 0,-38 23 0,16-9 0,-735 421 0,426-236 0,-53 47 130,45-27-1625,333-213-5331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5.015"/>
    </inkml:context>
    <inkml:brush xml:id="br0">
      <inkml:brushProperty name="width" value="0.035" units="cm"/>
      <inkml:brushProperty name="height" value="0.035" units="cm"/>
      <inkml:brushProperty name="color" value="#E71224"/>
    </inkml:brush>
  </inkml:definitions>
  <inkml:trace contextRef="#ctx0" brushRef="#br0">10 75 24575,'-3'0'0,"0"-3"0,-1-4 0,4 0 0,5-3 0,4 1 0,3 2 0,6 3 0,2 1 0,4 1 0,4 2 0,-1-3 0,1-1 0,-1 1 0,-3 0 0,-2-1 0,-5-1-8191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5.269"/>
    </inkml:context>
    <inkml:brush xml:id="br0">
      <inkml:brushProperty name="width" value="0.05" units="cm"/>
      <inkml:brushProperty name="height" value="0.05" units="cm"/>
    </inkml:brush>
  </inkml:definitions>
  <inkml:trace contextRef="#ctx0" brushRef="#br0">1617 248 24575,'1'0'0,"0"-1"0,0 0 0,0 0 0,0 1 0,0-1 0,-1 0 0,1 0 0,0 0 0,-1 0 0,1 0 0,-1 0 0,1 0 0,-1 0 0,1 0 0,-1-1 0,0 1 0,1 0 0,-1 0 0,0 0 0,0 0 0,0-1 0,0 1 0,0 0 0,0 0 0,0 0 0,0 0 0,-1 0 0,1-1 0,0 1 0,-1 0 0,1 0 0,-1 0 0,1 0 0,-1 0 0,0 0 0,1 0 0,-1 0 0,0 0 0,1 0 0,-1 0 0,0 1 0,0-1 0,0 0 0,0 1 0,0-1 0,0 0 0,-2 0 0,-3-2 0,0-1 0,-1 1 0,0 1 0,1-1 0,-1 1 0,-12-2 0,-13 0 0,0 2 0,0 1 0,0 1 0,0 2 0,0 1 0,-45 10 0,1 6 0,-111 41 0,103-27 0,1 4 0,2 3 0,2 3 0,2 4 0,-83 66 0,115-77 0,0 3 0,3 2 0,2 2 0,1 1 0,2 2 0,2 1 0,3 2 0,-52 105 0,73-129 0,1 0 0,1 1 0,1 0 0,2 1 0,0 0 0,-1 29 0,6-41 0,1-1 0,0 1 0,1 0 0,0-1 0,2 0 0,0 1 0,0-1 0,1 0 0,1 0 0,0-1 0,1 1 0,0-1 0,10 13 0,-7-12 0,2-1-1,0 0 0,0 0 1,1-1-1,1-1 0,0 0 1,0-1-1,18 11 0,-9-9 4,1 0 0,1-1 0,0-2 0,44 12-1,-12-9-136,-1-3 0,2-3-1,-1-2 1,69-4-1,-19-5 94,-2-5-1,1-5 1,179-48-1,-197 36 49,-2-3-1,-1-4 1,-1-3 0,131-83-1,-168 89-10,-2-1 1,-1-3-1,-2-1 0,-1-2 0,-2-2 0,-2-1 1,-2-2-1,-2-1 0,28-50 0,-44 64 0,-1-1 1,-2-1-1,-1-1 0,-1 1 1,-2-2-1,8-53 0,-14 60 3,-1 0 0,-1-1 0,-2 1-1,-1 0 1,-1 0 0,-1 0 0,-1 0 0,-2 0-1,-9-26 1,8 33 1,-1 0 0,-1 0 0,0 1 0,-1 0 0,-1 1 0,-1 0 0,-1 1 0,0 1 0,-1 0 0,-1 1 0,-25-19 0,18 18 0,-1 1 0,0 1 0,-1 1 0,0 2 0,-1 0 0,0 2 0,-1 0 0,-42-7 0,13 8-111,-1 1 0,0 3 1,1 3-1,-1 2 0,0 2 0,0 3 0,1 3 0,0 2 0,1 2 0,-92 36 0,80-19-5987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5.750"/>
    </inkml:context>
    <inkml:brush xml:id="br0">
      <inkml:brushProperty name="width" value="0.05" units="cm"/>
      <inkml:brushProperty name="height" value="0.05" units="cm"/>
    </inkml:brush>
  </inkml:definitions>
  <inkml:trace contextRef="#ctx0" brushRef="#br0">468 69 24575,'18'-19'0,"-11"11"0,0 1 0,1 0 0,0 0 0,14-10 0,-21 17 0,-1-1 0,1 1 0,-1 0 0,1-1 0,-1 1 0,1 0 0,-1-1 0,1 1 0,-1 0 0,1 0 0,-1 0 0,1-1 0,-1 1 0,1 0 0,-1 0 0,1 0 0,0 0 0,-1 0 0,1 0 0,-1 0 0,1 0 0,-1 0 0,1 0 0,0 1 0,-1-1 0,1 0 0,-1 0 0,1 0 0,-1 1 0,1-1 0,0 1 0,-1 0 0,1 0 0,-1 0 0,0 0 0,1 0 0,-1 0 0,0 0 0,0 0 0,0 1 0,1-1 0,-1 0 0,0 0 0,-1 0 0,1 0 0,0 1 0,-13 47 0,12-44 0,-36 112-10,-387 1300-574,365-1200-683,36-135-5063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6.199"/>
    </inkml:context>
    <inkml:brush xml:id="br0">
      <inkml:brushProperty name="width" value="0.05" units="cm"/>
      <inkml:brushProperty name="height" value="0.05" units="cm"/>
    </inkml:brush>
  </inkml:definitions>
  <inkml:trace contextRef="#ctx0" brushRef="#br0">824 270 24575,'-37'0'0,"-26"0"0,-70 8 0,112-5 0,-1 1 0,1 1 0,-1 0 0,2 2 0,-1 1 0,1 0 0,-20 12 0,12-2 0,1 1 0,0 1 0,2 1 0,0 2 0,2 0 0,0 1 0,2 2 0,0 0 0,-31 55 0,32-44 0,0 1 0,3 1 0,1 0 0,2 1 0,2 1 0,2 0 0,-7 56 0,14-73 0,1-1 0,2 1 0,0-1 0,1 0 0,2 1 0,0-1 0,2 0 0,0 0 0,2-1 0,0 1 0,2-1 0,0-1 0,1 0 0,1 0 0,1-1 0,1-1 0,1 0 0,1 0 0,0-2 0,1 1 0,1-2 0,1-1 0,25 19 0,-12-15 0,0-1 0,1-1 0,1-2 0,1-1 0,0-2 0,0-1 0,1-2 0,0-1 0,42 3 0,-9-4 0,1-4 0,-1-3 0,132-16 0,-136 7 0,0-3 0,0-3 0,-2-3 0,0-3 0,-1-2 0,-1-3 0,-2-2 0,82-53 0,-106 57 0,-1-2 0,-1-1 0,-1-1 0,-2-2 0,-1 0 0,24-36 0,-32 37 0,-2 0 0,0-2 0,-3 0 0,0-1 0,-2-1 0,-2 0 0,14-62 0,-19 63 0,-2 1 0,-1-1 0,-1 1 0,-2-1 0,-2 0 0,0 0 0,-2 1 0,-15-57 0,11 62 0,-1 1 0,-1 0 0,-1 1 0,-1 0 0,-1 1 0,-1 0 0,-1 1 0,-1 1 0,-1 0 0,-37-34 0,28 33-13,-1 1-1,-1 1 1,-1 1 0,0 2-1,-49-21 1,33 21 63,0 1 0,0 3 0,-69-12 0,30 15-347,0 3 0,-1 4 0,1 3 0,-94 13 0,66 1-6529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6.584"/>
    </inkml:context>
    <inkml:brush xml:id="br0">
      <inkml:brushProperty name="width" value="0.05" units="cm"/>
      <inkml:brushProperty name="height" value="0.05" units="cm"/>
    </inkml:brush>
  </inkml:definitions>
  <inkml:trace contextRef="#ctx0" brushRef="#br0">79 27 24575,'-9'-5'0,"2"1"0,1 1 0,-1-1 0,0 1 0,-14-3 0,21 5 0,-1 1 0,0 0 0,0 0 0,0 0 0,1 0 0,-1 0 0,0 0 0,0 0 0,0 0 0,1 0 0,-1 0 0,0 1 0,0-1 0,1 0 0,-1 0 0,0 1 0,0-1 0,1 0 0,-1 1 0,0-1 0,0 2 0,0-1 0,0 0 0,1 0 0,-1 0 0,1 1 0,-1-1 0,1 0 0,0 1 0,0-1 0,-1 0 0,1 0 0,0 1 0,0-1 0,0 0 0,1 1 0,-1-1 0,0 0 0,0 1 0,1 0 0,3 12 0,0 0 0,1-1 0,0 0 0,1 0 0,14 22 0,48 64 0,-37-57 0,159 225-448,257 369 207,-40 25 261,-301-455 90,-84-156-565,-2 1 0,16 64 1,-27-71-5814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7.022"/>
    </inkml:context>
    <inkml:brush xml:id="br0">
      <inkml:brushProperty name="width" value="0.05" units="cm"/>
      <inkml:brushProperty name="height" value="0.05" units="cm"/>
    </inkml:brush>
  </inkml:definitions>
  <inkml:trace contextRef="#ctx0" brushRef="#br0">802 491 24575,'-8'-8'0,"0"1"0,0 0 0,-1 1 0,0 0 0,0 0 0,-1 1 0,0 0 0,0 0 0,0 1 0,0 1 0,-1-1 0,-12-1 0,8 3 0,0 1 0,-1 0 0,0 1 0,1 0 0,-1 2 0,1 0 0,-29 7 0,16-1 0,0 2 0,1 1 0,0 2 0,1 0 0,0 1 0,1 2 0,1 1 0,-36 31 0,36-24 0,1 1 0,1 0 0,1 2 0,1 1 0,2 0 0,1 1 0,1 1 0,1 1 0,2 0 0,1 0 0,1 2 0,2-1 0,-5 40 0,10-45 0,1 1 0,1 0 0,2-1 0,1 1 0,1 0 0,2-1 0,7 32 0,-5-37 0,0-1 0,2 0 0,1 0 0,0-1 0,1 0 0,2-1 0,0 0 0,0-1 0,24 26 0,-13-22 0,1-1 0,0 0 0,2-2 0,0-1 0,2-1 0,-1-2 0,2 0 0,0-2 0,1-1 0,0-1 0,43 9 0,-24-10 0,1-2 0,-1-1 0,1-3 0,0-3 0,0-1 0,78-11 0,-91 6 0,-1-3 0,0 0 0,0-3 0,-1-1 0,0-1 0,-1-2 0,-1-2 0,37-23 0,-46 23 0,0-1 0,-1-1 0,-1 0 0,-1-2 0,-1-1 0,-1 0 0,-1-1 0,-1-1 0,-1-1 0,23-48 0,-24 39 0,-3-1 0,0 0 0,-3 0 0,-1-1 0,-1 0 0,-2 0 0,-2-1 0,-1 0 0,-2 1 0,-2-1 0,-1 0 0,-1 1 0,-3 0 0,-12-43 0,7 39 0,-2 0 0,-2 1 0,-1 0 0,-2 2 0,-2 0 0,-1 1 0,-2 2 0,-1 0 0,-2 1 0,-1 2 0,-2 1 0,-38-30 0,21 25-195,-1 2 0,-2 2 0,-2 3 0,0 2 0,-2 2 0,-76-23 0,73 31-6631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7.414"/>
    </inkml:context>
    <inkml:brush xml:id="br0">
      <inkml:brushProperty name="width" value="0.05" units="cm"/>
      <inkml:brushProperty name="height" value="0.05" units="cm"/>
    </inkml:brush>
  </inkml:definitions>
  <inkml:trace contextRef="#ctx0" brushRef="#br0">56 32 24575,'0'-2'0,"0"1"0,-1-1 0,1 1 0,0-1 0,-1 1 0,1-1 0,-1 1 0,0-1 0,1 1 0,-1 0 0,0-1 0,0 1 0,0 0 0,0 0 0,0 0 0,0 0 0,0 0 0,0 0 0,-1 0 0,1 0 0,-2-1 0,2 1 0,0 1 0,0 0 0,1-1 0,-1 1 0,0 0 0,0 0 0,1 0 0,-1 0 0,0 0 0,0 0 0,1 0 0,-1 0 0,0 0 0,0 0 0,1 0 0,-1 0 0,0 1 0,0-1 0,1 0 0,-1 0 0,0 1 0,1-1 0,-1 1 0,0-1 0,1 0 0,-1 1 0,0-1 0,1 1 0,-1 0 0,1-1 0,-1 1 0,1-1 0,-1 1 0,1 0 0,0-1 0,-1 1 0,1 0 0,0-1 0,0 1 0,-1 0 0,1 0 0,0-1 0,0 1 0,0 0 0,0 0 0,0 1 0,-5 30 0,2 1 0,1 0 0,3 38 0,0-18 0,31 945-752,-31 484-547,-4-1431-4841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7.817"/>
    </inkml:context>
    <inkml:brush xml:id="br0">
      <inkml:brushProperty name="width" value="0.05" units="cm"/>
      <inkml:brushProperty name="height" value="0.05" units="cm"/>
    </inkml:brush>
  </inkml:definitions>
  <inkml:trace contextRef="#ctx0" brushRef="#br0">558 423 24575,'-17'0'0,"1"0"0,-1 2 0,1 0 0,0 0 0,-1 2 0,1 0 0,1 0 0,-1 2 0,1 0 0,0 1 0,0 0 0,-22 16 0,9-4 0,1 2 0,1 1 0,1 1 0,1 1 0,2 2 0,0 0 0,1 1 0,2 1 0,1 1 0,1 0 0,1 1 0,-14 41 0,22-49 0,2 0 0,0 0 0,1 1 0,1 0 0,1 0 0,1 0 0,1 0 0,1 0 0,1 0 0,2 0 0,0 0 0,1 0 0,1 0 0,1-1 0,1 0 0,1 0 0,1-1 0,22 38 0,-16-36 0,1-1 0,1-1 0,0-1 0,2 0 0,0-2 0,1 0 0,1-1 0,1-1 0,0-1 0,1-1 0,1-1 0,0 0 0,0-3 0,2 0 0,-1-1 0,34 7 0,-25-9 0,0-2 0,0-1 0,1-1 0,-1-2 0,1-1 0,-1-2 0,0-2 0,1-1 0,-2-1 0,1-2 0,-1-1 0,41-18 0,-37 10 0,-1-2 0,-1-2 0,-1-1 0,0-2 0,-2-1 0,-1-1 0,-1-2 0,-1-1 0,-2-2 0,0 0 0,-3-2 0,0 0 0,29-58 0,-37 58 0,-1-1 0,-2 0 0,-1-1 0,-1-1 0,-2 0 0,6-59 0,-12 66 0,-2 0 0,-1-1 0,-1 1 0,-2-1 0,-1 1 0,-1 0 0,-2 1 0,-17-50 0,13 52 9,-2 0-1,-1 0 1,-1 2-1,-1 0 1,0 0 0,-2 2-1,-1 0 1,-1 1-1,-1 1 1,-1 1-1,0 1 1,-1 1-1,-45-26 1,-5 6-380,-1 3-1,-1 3 1,-125-33 0,125 42-6455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8.206"/>
    </inkml:context>
    <inkml:brush xml:id="br0">
      <inkml:brushProperty name="width" value="0.05" units="cm"/>
      <inkml:brushProperty name="height" value="0.05" units="cm"/>
    </inkml:brush>
  </inkml:definitions>
  <inkml:trace contextRef="#ctx0" brushRef="#br0">77 15 24575,'-6'-2'0,"1"-1"0,0 1 0,-1 0 0,0 1 0,1-1 0,-1 1 0,-9 0 0,14 1 0,0 0 0,0 0 0,0 0 0,0 0 0,0 0 0,0 0 0,0 0 0,0 1 0,0-1 0,0 0 0,0 1 0,0-1 0,0 1 0,0-1 0,1 1 0,-1-1 0,0 1 0,0 0 0,-1 1 0,2-1 0,-1 0 0,1 0 0,-1 1 0,1-1 0,0 0 0,0 1 0,-1-1 0,1 0 0,0 1 0,0-1 0,0 0 0,1 1 0,-1-1 0,0 0 0,0 1 0,1-1 0,-1 0 0,1 1 0,0 1 0,9 18 0,0 0 0,1-1 0,2 0 0,18 24 0,-8-12 0,453 574-855,-306-399 363,1095 1388-1706,-1149-1443 2151,163 192 1008,-276-341-1046,1 2 145,0 0 0,0-1 1,0 0-1,1 0 0,-1 0 1,1 0-1,0 0 0,0-1 0,1 0 1,-1 0-1,1-1 0,-1 1 1,1-1-1,7 1 0,3-4-6439</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8.632"/>
    </inkml:context>
    <inkml:brush xml:id="br0">
      <inkml:brushProperty name="width" value="0.05" units="cm"/>
      <inkml:brushProperty name="height" value="0.05" units="cm"/>
    </inkml:brush>
  </inkml:definitions>
  <inkml:trace contextRef="#ctx0" brushRef="#br0">765 398 24575,'-5'0'0,"0"-1"0,-1 0 0,1 0 0,0 0 0,0-1 0,-8-3 0,-10-4 0,1 3 0,0 1 0,0 1 0,0 0 0,-1 2 0,0 1 0,1 0 0,-1 2 0,0 1 0,1 0 0,-25 7 0,29-4 0,0 1 0,0 1 0,0 0 0,1 1 0,0 1 0,0 1 0,1 0 0,1 1 0,0 1 0,0 1 0,1 0 0,-17 20 0,8-5 0,2 1 0,0 1 0,2 1 0,2 1 0,1 0 0,1 1 0,1 1 0,3 0 0,0 1 0,2 0 0,2 0 0,1 1 0,-1 71 0,7-76 0,1 0 0,2 1 0,1-2 0,2 1 0,1 0 0,1-1 0,2 0 0,0-1 0,3 0 0,0-1 0,1 0 0,2-1 0,1-1 0,1-1 0,1 0 0,33 32 0,-27-33 0,2-2 0,0 0 0,2-2 0,0-1 0,1-2 0,1-1 0,1-1 0,61 20 0,-54-24 0,-1-2 0,2-1 0,-1-2 0,1-2 0,0-2 0,0-1 0,60-7 0,-65 2 0,0-3 0,-1 0 0,0-2 0,-1-2 0,0-1 0,0-1 0,-1-2 0,49-31 0,-57 30 0,0-2 0,-2 0 0,0-2 0,-1 0 0,-1-1 0,-1-2 0,-1 0 0,-1 0 0,-1-2 0,-1 0 0,12-29 0,-14 24 0,-2 0 0,-1 0 0,-1-1 0,-2-1 0,-1 1 0,-2-1 0,-1 0 0,-1 0 0,-3-44 0,-4 36 0,0 0 0,-3 1 0,-1-1 0,-2 1 0,-2 1 0,-32-68 0,17 53 0,-3 1 0,-2 2 0,-2 1 0,-2 2 0,-2 2 0,-2 1 0,-2 2 0,-2 2 0,-1 2 0,-57-35 0,-99-39-1365,124 77-5461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9.113"/>
    </inkml:context>
    <inkml:brush xml:id="br0">
      <inkml:brushProperty name="width" value="0.05" units="cm"/>
      <inkml:brushProperty name="height" value="0.05" units="cm"/>
    </inkml:brush>
  </inkml:definitions>
  <inkml:trace contextRef="#ctx0" brushRef="#br0">1 1 24575,'11'236'0,"-1"-78"0,21 402-256,16 526-437,-61-628-514,4-347-4828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0.282"/>
    </inkml:context>
    <inkml:brush xml:id="br0">
      <inkml:brushProperty name="width" value="0.035" units="cm"/>
      <inkml:brushProperty name="height" value="0.035" units="cm"/>
      <inkml:brushProperty name="color" value="#E71224"/>
    </inkml:brush>
  </inkml:definitions>
  <inkml:trace contextRef="#ctx0" brushRef="#br0">19 67 24575,'1'0'0,"0"0"0,0 0 0,0 0 0,1 0 0,-1 1 0,0-1 0,0 0 0,0 0 0,1 1 0,-1-1 0,0 1 0,0 0 0,0-1 0,0 1 0,0 0 0,0-1 0,0 1 0,0 0 0,0 0 0,-1 0 0,1 0 0,1 1 0,-1 0 0,0 1 0,0-1 0,0 1 0,0-1 0,0 1 0,0 0 0,-1 0 0,0-1 0,1 6 0,-1 5 0,-1 0 0,-1 0 0,-3 17 0,4-24 0,-17 72 0,8-41 0,-4 44 0,43-162 0,-15 39 0,30-80 0,-37 107 0,0 0 0,1 0 0,1 1 0,0 0 0,16-19 0,-22 30 0,-1 0 0,1 1 0,0-1 0,0 1 0,0-1 0,0 1 0,1 0 0,-1 0 0,1 1 0,-1-1 0,1 1 0,-1-1 0,1 1 0,5-1 0,-7 2 0,0 0 0,0 0 0,0 0 0,0 1 0,0-1 0,0 0 0,0 1 0,0 0 0,0-1 0,0 1 0,0 0 0,0 0 0,-1 0 0,1 0 0,0 0 0,-1 0 0,1 1 0,-1-1 0,1 0 0,-1 1 0,1-1 0,-1 1 0,0 0 0,0-1 0,0 1 0,0 0 0,0 0 0,1 2 0,2 6 0,-1 0 0,0 0 0,0 1 0,-1-1 0,0 0 0,0 14 0,-2 66 0,1 2 0,-1-90-26,1 12-165,0 1 0,1-1-1,1 0 1,0 0 0,1-1-1,7 19 1,-3-19-6635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5.365"/>
    </inkml:context>
    <inkml:brush xml:id="br0">
      <inkml:brushProperty name="width" value="0.035" units="cm"/>
      <inkml:brushProperty name="height" value="0.035" units="cm"/>
      <inkml:brushProperty name="color" value="#E71224"/>
    </inkml:brush>
  </inkml:definitions>
  <inkml:trace contextRef="#ctx0" brushRef="#br0">53 1 24575,'-2'-1'0,"0"1"0,0 0 0,0 0 0,0 1 0,0-1 0,0 0 0,0 1 0,0-1 0,0 1 0,0-1 0,1 1 0,-1 0 0,0 0 0,0 0 0,1 0 0,-1 0 0,1 0 0,-1 0 0,1 1 0,-3 1 0,2 0 0,1 1 0,-1-1 0,1 1 0,0-1 0,0 1 0,0-1 0,0 1 0,0 0 0,1-1 0,-1 6 0,0 186 84,3-94-1533,-2-85-5377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09.518"/>
    </inkml:context>
    <inkml:brush xml:id="br0">
      <inkml:brushProperty name="width" value="0.05" units="cm"/>
      <inkml:brushProperty name="height" value="0.05" units="cm"/>
    </inkml:brush>
  </inkml:definitions>
  <inkml:trace contextRef="#ctx0" brushRef="#br0">569 192 24575,'-4'1'0,"-1"1"0,0-1 0,1 1 0,0 0 0,-1 0 0,1 1 0,-7 4 0,-43 31 0,41-29 0,-29 23 0,2 2 0,1 2 0,1 1 0,2 1 0,-50 72 0,61-72 0,1 1 0,1 1 0,3 0 0,1 2 0,2 0 0,-20 83 0,32-106 0,2-1 0,1 0 0,0 1 0,1 0 0,1-1 0,1 1 0,0-1 0,2 1 0,8 35 0,-7-42 0,1-1 0,0 1 0,0-1 0,1 0 0,1-1 0,-1 1 0,2-1 0,-1-1 0,2 1 0,-1-1 0,1-1 0,0 0 0,1 0 0,0 0 0,21 10 0,-9-7 0,0-1 0,0-1 0,1-2 0,0 0 0,1-1 0,0-2 0,-1 0 0,1-2 0,1 0 0,-1-2 0,0 0 0,0-2 0,0 0 0,43-12 0,-33 6 0,-1-3 0,1-1 0,-2-1 0,0-1 0,-1-2 0,0-2 0,-1 0 0,-1-2 0,42-38 0,-45 32 0,-1-1 0,-2-1 0,0 0 0,-2-2 0,-1-1 0,-2 0 0,-1-2 0,-1 0 0,-2 0 0,-1-2 0,-2 1 0,-2-2 0,10-62 0,-16 72 0,-2 1 0,0-1 0,-2 1 0,-1-1 0,-1 1 0,-1-1 0,-1 1 0,-16-46 0,14 52 0,-2-1 0,-1 2 0,0-1 0,-1 2 0,-1-1 0,-1 2 0,0-1 0,-1 2 0,-1 0 0,-1 0 0,-29-20 0,15 15 15,0 3 0,-1 0 0,-1 2 0,0 1 0,-1 1 0,-1 3 0,-59-13 0,26 13-386,-1 2-1,0 3 1,-69 4 0,83 3-6455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0.010"/>
    </inkml:context>
    <inkml:brush xml:id="br0">
      <inkml:brushProperty name="width" value="0.05" units="cm"/>
      <inkml:brushProperty name="height" value="0.05" units="cm"/>
    </inkml:brush>
  </inkml:definitions>
  <inkml:trace contextRef="#ctx0" brushRef="#br0">164 137 24575,'-40'-43'0,"-11"-12"0,46 50 0,0 0 0,-1 1 0,1 0 0,-1 0 0,0 1 0,0-1 0,-12-4 0,18 8 0,-1 0 0,1 0 0,0-1 0,-1 1 0,1 0 0,-1 0 0,1 0 0,0 0 0,-1 0 0,1-1 0,0 1 0,-1 0 0,1 0 0,-1 0 0,1 0 0,-1 0 0,1 0 0,0 0 0,-1 1 0,1-1 0,-1 0 0,1 0 0,0 0 0,-1 0 0,1 0 0,0 1 0,-1-1 0,1 0 0,0 0 0,-1 0 0,1 1 0,0-1 0,-1 0 0,1 1 0,0-1 0,0 0 0,-1 1 0,1-1 0,0 0 0,0 1 0,0-1 0,-1 0 0,1 1 0,0-1 0,0 0 0,0 1 0,0-1 0,0 1 0,0-1 0,0 1 0,0-1 0,0 0 0,0 1 0,0-1 0,0 1 0,0-1 0,0 0 0,0 1 0,1-1 0,-1 0 0,0 1 0,0-1 0,0 1 0,0-1 0,1 1 0,14 28 0,19 16 0,2-1 0,1-2 0,65 54 0,-66-62 0,694 580-2003,42-48 0,1077 630-2843,-1346-925 7133,-493-266-2003,2 1 170,0-1 0,0 0 1,0 0-1,0-1 0,20 4 1,-32-8-438,1 0 0,-1 0-1,1 1 1,0-1 0,-1 0 0,1 0 0,-1 0 0,1 0 0,-1 0 0,1 1 0,-1-1 0,1 0-1,0 0 1,-1-1 0,1 1 0,-1 0 0,1 0 0,-1 0 0,1 0 0,-1 0 0,1-1 0,-1 1-1,1 0 1,-1 0 0,1-1 0,-1 1 0,1 0 0,-1-1 0,1 1 0,-1 0 0,0-1 0,1 1-1,-1-1 1,0 1 0,1-1 0,-1 1 0,0-1 0,1 1 0,-1-1 0,0 1 0,0-1 0,0 1-1,0-1 1,0 1 0,1-1 0,-1 1 0,0-1 0,0 0 0,0 1 0,0-1 0,-1 1 0,1-1-1,0 1 1,0-1 0,0 1 0,0-1 0,0 1 0,-1-1 0,1 0 0,-10-17-5667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0.427"/>
    </inkml:context>
    <inkml:brush xml:id="br0">
      <inkml:brushProperty name="width" value="0.05" units="cm"/>
      <inkml:brushProperty name="height" value="0.05" units="cm"/>
    </inkml:brush>
  </inkml:definitions>
  <inkml:trace contextRef="#ctx0" brushRef="#br0">1012 41 24575,'-8'-5'0,"1"0"0,0 1 0,-1 0 0,0 0 0,0 1 0,0 0 0,0 1 0,-1-1 0,1 2 0,0-1 0,-17 0 0,-3 0 0,-1 2 0,1 0 0,0 2 0,0 2 0,0 0 0,0 2 0,0 0 0,-46 20 0,34-10 0,0 3 0,2 1 0,0 2 0,2 1 0,-37 31 0,41-28 0,2 2 0,1 1 0,1 1 0,2 1 0,0 2 0,3 0 0,1 2 0,-28 56 0,37-61 0,1 1 0,2 0 0,1 0 0,1 1 0,2 0 0,1 1 0,1-1 0,2 1 0,1 0 0,2-1 0,6 41 0,-1-38 0,1-1 0,2 0 0,1 0 0,2-1 0,2-1 0,0 0 0,2 0 0,26 36 0,-16-31 0,2-2 0,1-1 0,1-1 0,2-2 0,2-1 0,38 27 0,-24-24 0,1-3 0,1-2 0,2-1 0,1-4 0,0-1 0,2-3 0,0-2 0,1-3 0,0-2 0,92 7 0,-110-17 0,0-1 0,0-2 0,0-2 0,0-2 0,-1-1 0,1-2 0,-2-1 0,54-22 0,-64 21 0,-2-2 0,1-1 0,-2-1 0,0-2 0,-1 0 0,0-1 0,-1-1 0,-1-1 0,-1 0 0,-1-2 0,0 0 0,21-35 0,-23 28 3,-1 0 0,-2-2-1,-1 0 1,-1 0 0,-1-1 0,-2 0-1,-1 0 1,-1-1 0,-2 0-1,-1 0 1,-2 0 0,-1-1 0,-1 1-1,-2 0 1,-1 0 0,-13-49 0,5 41-48,-1 1 1,-2 0 0,-1 1-1,-2 0 1,-2 2 0,-1 0-1,-2 1 1,-2 1 0,-1 2-1,-1 0 1,-1 2 0,-48-39-1,24 30-296,-1 2 0,-3 3-1,-73-35 1,-10 7-5955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1.364"/>
    </inkml:context>
    <inkml:brush xml:id="br0">
      <inkml:brushProperty name="width" value="0.05" units="cm"/>
      <inkml:brushProperty name="height" value="0.05" units="cm"/>
    </inkml:brush>
  </inkml:definitions>
  <inkml:trace contextRef="#ctx0" brushRef="#br0">1439 34 24575,'41'-34'0,"-42"35"0,1-1 0,0 0 0,0 0 0,0 1 0,0-1 0,1 0 0,-1 0 0,0 1 0,0-1 0,0 0 0,0 0 0,0 1 0,0-1 0,0 0 0,0 0 0,0 0 0,0 1 0,1-1 0,-1 0 0,0 0 0,0 0 0,0 1 0,0-1 0,1 0 0,-1 0 0,0 0 0,0 0 0,0 0 0,1 0 0,-1 1 0,0-1 0,0 0 0,1 0 0,-1 0 0,0 0 0,0 0 0,1 0 0,-1 0 0,0 0 0,0 0 0,0 0 0,1 0 0,-1 0 0,0 0 0,0 0 0,1 0 0,-1 0 0,0-1 0,0 1 0,1 0 0,-1 0 0,0 0 0,0 0 0,-9 26 0,-126 227 0,92-178 0,-398 723-600,38 23 0,235-431 507,-84 185-73,231-533-956,5-14-4488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1.846"/>
    </inkml:context>
    <inkml:brush xml:id="br0">
      <inkml:brushProperty name="width" value="0.05" units="cm"/>
      <inkml:brushProperty name="height" value="0.05" units="cm"/>
    </inkml:brush>
  </inkml:definitions>
  <inkml:trace contextRef="#ctx0" brushRef="#br0">710 192 24575,'-8'-9'0,"-2"0"0,1 1 0,-1 0 0,0 1 0,-1 0 0,0 1 0,0 0 0,0 0 0,-16-4 0,18 7 0,-1 1 0,0 0 0,0 1 0,0 0 0,0 1 0,1 0 0,-1 0 0,0 1 0,0 0 0,0 1 0,0 0 0,-11 4 0,-3 4 0,2 0 0,-1 1 0,1 1 0,1 1 0,0 0 0,1 2 0,1 1 0,0 0 0,1 2 0,1 0 0,0 0 0,2 2 0,-23 36 0,14-17 0,2 2 0,2 0 0,1 2 0,3 0 0,1 0 0,-13 72 0,23-88 0,1 0 0,2 1 0,1-1 0,1 0 0,1 1 0,1-1 0,2 0 0,0 0 0,2 0 0,1 0 0,1-1 0,2-1 0,0 1 0,2-1 0,0-1 0,2 0 0,1-1 0,0-1 0,2 0 0,0-1 0,2-1 0,0 0 0,1-2 0,1 0 0,1-1 0,39 22 0,-30-21 0,1-2 0,1-2 0,0 0 0,1-2 0,0-2 0,1-1 0,61 7 0,-52-12 0,0-2 0,-1-2 0,1-2 0,0-2 0,-1-2 0,45-12 0,-46 8 0,0-3 0,-1-1 0,0-2 0,-2-2 0,0-2 0,-1-1 0,-1-2 0,0-2 0,-2-1 0,-2-1 0,0-2 0,-2-2 0,-1-1 0,27-37 0,-37 39 0,-1 0 0,-1 0 0,-2-2 0,-2 0 0,0-1 0,-2 0 0,-2-1 0,-1 0 0,-2-1 0,4-44 0,-9 53 0,-1-1 0,-1 0 0,-2 1 0,-1-1 0,0 1 0,-2-1 0,-2 1 0,0 1 0,-1-1 0,-2 1 0,0 1 0,-2 0 0,0 0 0,-18-23 0,11 22 9,0 2 1,-2 1-1,0 1 0,-1 0 0,-1 2 1,-1 0-1,-1 2 0,0 0 0,-1 2 0,-1 1 1,0 1-1,-45-14 0,32 15-174,-1 2 0,-1 1 0,1 2 0,-1 2 0,0 2 0,-1 1 0,1 3 0,-58 7 0,48 1-6661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2.223"/>
    </inkml:context>
    <inkml:brush xml:id="br0">
      <inkml:brushProperty name="width" value="0.05" units="cm"/>
      <inkml:brushProperty name="height" value="0.05" units="cm"/>
    </inkml:brush>
  </inkml:definitions>
  <inkml:trace contextRef="#ctx0" brushRef="#br0">1 11 24575,'-1'0'0,"1"-1"0,0 1 0,0-1 0,0 1 0,0 0 0,0-1 0,1 1 0,-1-1 0,0 1 0,0 0 0,0-1 0,0 1 0,0 0 0,0-1 0,1 1 0,-1 0 0,0-1 0,0 1 0,0 0 0,1-1 0,-1 1 0,0 0 0,1-1 0,-1 1 0,0 0 0,1 0 0,-1-1 0,0 1 0,1 0 0,-1 0 0,0 0 0,1 0 0,-1-1 0,1 1 0,-1 0 0,0 0 0,1 0 0,-1 0 0,0 0 0,1 0 0,-1 0 0,1 0 0,-1 0 0,1 0 0,-1 0 0,0 0 0,1 1 0,-1-1 0,0 0 0,1 0 0,-1 0 0,0 0 0,1 1 0,-1-1 0,0 0 0,1 0 0,-1 1 0,0-1 0,1 0 0,-1 1 0,0-1 0,0 0 0,1 1 0,22 19 0,44 56 0,59 86 0,-38-44 0,505 673-1092,-439-562 546,197 391-1,-193-266-454,-139-308-4004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2.626"/>
    </inkml:context>
    <inkml:brush xml:id="br0">
      <inkml:brushProperty name="width" value="0.05" units="cm"/>
      <inkml:brushProperty name="height" value="0.05" units="cm"/>
    </inkml:brush>
  </inkml:definitions>
  <inkml:trace contextRef="#ctx0" brushRef="#br0">912 30 24575,'-46'1'0,"1"2"0,1 2 0,-1 2 0,1 2 0,0 2 0,1 2 0,0 2 0,1 2 0,1 1 0,1 2 0,0 2 0,-68 51 0,81-51 0,2 0 0,0 2 0,2 0 0,1 2 0,0 0 0,2 2 0,-27 50 0,34-53 0,1 2 0,2-1 0,1 2 0,0-1 0,3 1 0,0 0 0,1 1 0,2-1 0,1 53 0,3-59 0,1-1 0,1 1 0,0-1 0,2 1 0,1-1 0,0 0 0,2-1 0,0 0 0,1 0 0,18 28 0,-12-26 0,1-1 0,2 0 0,0-1 0,1 0 0,0-2 0,2 0 0,39 25 0,-21-20 0,2-1 0,0-2 0,0-3 0,2-1 0,0-2 0,1-1 0,1-3 0,-1-2 0,89 5 0,-84-12 0,-1-2 0,0-3 0,0-1 0,-1-3 0,1-2 0,-2-2 0,1-2 0,-2-1 0,0-3 0,-1-2 0,69-42 0,-83 42 0,-1-1 0,-1-1 0,0-2 0,-2-1 0,-1 0 0,-2-2 0,22-31 0,-28 33 0,-2 0 0,-1-1 0,-1 0 0,-1-2 0,-2 1 0,0-1 0,-2 0 0,-1-1 0,4-36 0,-9 41 0,0-1 0,-2 1 0,0-1 0,-2 1 0,-1-1 0,0 1 0,-2 0 0,-1 0 0,-1 1 0,-1-1 0,-1 2 0,-1-1 0,-1 1 0,0 1 0,-2 0 0,-1 0 0,0 1 0,-2 1 0,0 1 0,-1 0 0,-1 1 0,0 1 0,-1 1 0,-23-14 0,-3 4-195,-1 1 0,-1 3 0,-1 2 0,0 2 0,-2 2 0,-80-14 0,-6 7-6631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3.200"/>
    </inkml:context>
    <inkml:brush xml:id="br0">
      <inkml:brushProperty name="width" value="0.05" units="cm"/>
      <inkml:brushProperty name="height" value="0.05" units="cm"/>
    </inkml:brush>
  </inkml:definitions>
  <inkml:trace contextRef="#ctx0" brushRef="#br0">912 12 24575,'0'-1'0,"0"1"0,0 0 0,0-1 0,0 1 0,0 0 0,0-1 0,0 1 0,0 0 0,0-1 0,0 1 0,0 0 0,0-1 0,0 1 0,0 0 0,0-1 0,0 1 0,0 0 0,0-1 0,0 1 0,0 0 0,-1-1 0,1 1 0,0 0 0,0 0 0,0-1 0,-1 1 0,1 0 0,0 0 0,0-1 0,0 1 0,-1 0 0,1 0 0,0 0 0,-1-1 0,1 1 0,0 0 0,-1 0 0,1 0 0,0 0 0,0 0 0,-1 0 0,1 0 0,0 0 0,-1-1 0,1 1 0,0 0 0,-1 1 0,1-1 0,0 0 0,-1 0 0,1 0 0,0 0 0,-1 0 0,1 0 0,0 0 0,-1 0 0,1 0 0,0 1 0,-1-1 0,1 0 0,0 0 0,0 0 0,-1 1 0,1-1 0,0 0 0,0 0 0,-1 1 0,1-1 0,-18 21 0,-167 340 0,15-52 0,-264 489 0,368-680-1365,41-80-5461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3.669"/>
    </inkml:context>
    <inkml:brush xml:id="br0">
      <inkml:brushProperty name="width" value="0.05" units="cm"/>
      <inkml:brushProperty name="height" value="0.05" units="cm"/>
    </inkml:brush>
  </inkml:definitions>
  <inkml:trace contextRef="#ctx0" brushRef="#br0">778 36 24575,'-2'-1'0,"1"0"0,-1-1 0,0 1 0,0 0 0,0 0 0,0 0 0,0 0 0,0 1 0,0-1 0,0 1 0,0-1 0,0 1 0,0 0 0,0-1 0,0 1 0,-1 0 0,1 1 0,0-1 0,0 0 0,0 0 0,-3 2 0,-45 16 0,18-2 0,0 2 0,1 2 0,2 0 0,-44 39 0,-97 110 0,122-117 0,3 2 0,-72 113 0,102-142 0,1 0 0,1 2 0,1 0 0,2 0 0,0 1 0,2 0 0,1 0 0,2 1 0,-4 50 0,9-68 0,0 0 0,1 0 0,0-1 0,1 1 0,0-1 0,0 1 0,1-1 0,1 0 0,0 0 0,0 0 0,1 0 0,0-1 0,1 1 0,10 11 0,-8-11 0,1-1 0,1 0 0,0-1 0,0 0 0,0 0 0,1-1 0,1 0 0,-1-1 0,1 0 0,0-1 0,20 6 0,13 0 0,0-1 0,1-3 0,0-1 0,62-1 0,-14-7 0,107-16 0,-146 12 0,-1-4 0,0-1 0,-1-4 0,0-1 0,-1-2 0,55-29 0,-85 35 0,-1-1 0,-1 0 0,-1-1 0,1-2 0,-2 0 0,32-35 0,-39 36 0,-1 1 0,0-1 0,-1-1 0,0 0 0,-1 0 0,-1 0 0,-1-1 0,0 0 0,-1-1 0,3-24 0,-5 18 0,-1 0 0,-2-1 0,0 1 0,-2 0 0,0 0 0,-2-1 0,0 2 0,-2-1 0,-1 1 0,-1-1 0,0 2 0,-2-1 0,-1 2 0,0-1 0,-17-22 0,8 16 0,-1 1 0,-2 0 0,0 2 0,-2 1 0,-1 0 0,0 2 0,-2 1 0,-1 2 0,0 0 0,-34-15 0,23 17-170,-1 1-1,0 2 0,0 1 1,-2 3-1,1 1 0,-1 2 1,-65-1-1,58 7-6655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4.339"/>
    </inkml:context>
    <inkml:brush xml:id="br0">
      <inkml:brushProperty name="width" value="0.05" units="cm"/>
      <inkml:brushProperty name="height" value="0.05" units="cm"/>
    </inkml:brush>
  </inkml:definitions>
  <inkml:trace contextRef="#ctx0" brushRef="#br0">4 236 24575,'-2'-61'0,"1"37"0,0 0 0,1 0 0,2 1 0,5-34 0,-7 56 0,0 1 0,1-1 0,-1 0 0,0 0 0,0 0 0,0 0 0,1 0 0,-1 0 0,0 0 0,1 0 0,-1 0 0,1 0 0,-1 1 0,1-1 0,-1 0 0,1 0 0,-1 1 0,1-1 0,0 0 0,0 1 0,-1-1 0,1 0 0,0 1 0,0-1 0,0 1 0,0 0 0,-1-1 0,1 1 0,0-1 0,0 1 0,0 0 0,0 0 0,0 0 0,0 0 0,0 0 0,0 0 0,0 0 0,0 0 0,0 0 0,0 0 0,0 0 0,0 0 0,0 1 0,0-1 0,-1 0 0,1 1 0,0-1 0,0 1 0,0-1 0,0 1 0,-1-1 0,1 1 0,0 0 0,0 0 0,8 6 0,0 1 0,-1 0 0,13 16 0,-16-18 0,86 108 7,77 128 0,62 139-131,-186-307 32,1 3-371,387 641-85,-276-468-615,-122-194-4652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5.692"/>
    </inkml:context>
    <inkml:brush xml:id="br0">
      <inkml:brushProperty name="width" value="0.035" units="cm"/>
      <inkml:brushProperty name="height" value="0.035" units="cm"/>
      <inkml:brushProperty name="color" value="#E71224"/>
    </inkml:brush>
  </inkml:definitions>
  <inkml:trace contextRef="#ctx0" brushRef="#br0">170 32 24575,'0'-1'0,"0"-1"0,0 1 0,0 0 0,0-1 0,0 1 0,0 0 0,-1 0 0,1 0 0,0-1 0,-1 1 0,1 0 0,-1 0 0,1 0 0,-1 0 0,0 0 0,0 0 0,1 0 0,-1 0 0,0 0 0,0 0 0,0 0 0,0 0 0,0 1 0,0-1 0,0 0 0,0 1 0,0-1 0,-1 1 0,1-1 0,0 1 0,0-1 0,0 1 0,-1 0 0,1 0 0,0 0 0,0-1 0,-1 1 0,1 0 0,0 1 0,0-1 0,-2 0 0,-2 1 0,0 0 0,0 0 0,0 0 0,0 0 0,0 1 0,0 0 0,1 0 0,-1 0 0,-5 4 0,3 0 0,0 0 0,1 1 0,-1 0 0,1 0 0,0 0 0,1 1 0,0 0 0,0 0 0,1 0 0,0 0 0,0 1 0,1 0 0,0-1 0,1 1 0,0 1 0,-2 11 0,4-15 0,-1-1 0,1 1 0,0 0 0,1 0 0,-1-1 0,1 1 0,0 0 0,1-1 0,-1 1 0,1-1 0,0 0 0,4 6 0,-4-7 0,1 0 0,-1 0 0,1-1 0,0 1 0,1-1 0,-1 0 0,1 0 0,-1 0 0,1-1 0,0 1 0,0-1 0,0 0 0,0 0 0,0 0 0,0 0 0,9 1 0,13 1-1365,-2-4-5461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4.762"/>
    </inkml:context>
    <inkml:brush xml:id="br0">
      <inkml:brushProperty name="width" value="0.05" units="cm"/>
      <inkml:brushProperty name="height" value="0.05" units="cm"/>
    </inkml:brush>
  </inkml:definitions>
  <inkml:trace contextRef="#ctx0" brushRef="#br0">807 136 24575,'-29'0'0,"0"0"0,0 2 0,0 2 0,0 0 0,0 2 0,1 1 0,0 1 0,1 2 0,-1 0 0,-26 16 0,18-5 0,1 1 0,1 2 0,2 1 0,0 2 0,2 1 0,1 1 0,1 2 0,-31 43 0,39-46 0,2 1 0,1 0 0,1 1 0,1 1 0,2 0 0,1 1 0,2 0 0,1 1 0,1 0 0,-4 52 0,11-71 0,0 1 0,1-1 0,1 0 0,0 1 0,1-1 0,1 0 0,0 0 0,1-1 0,0 1 0,1-1 0,1 1 0,0-1 0,0-1 0,2 1 0,-1-1 0,2-1 0,-1 1 0,2-2 0,-1 1 0,2-1 0,-1 0 0,1-1 0,1-1 0,-1 0 0,2 0 0,-1-1 0,1 0 0,0-1 0,21 6 0,-9-5 0,0-1 0,0-2 0,0 0 0,1-2 0,-1-1 0,1-1 0,0-1 0,-1-1 0,1-1 0,-1-1 0,0-2 0,0 0 0,-1-2 0,0 0 0,0-2 0,37-21 0,-32 14 0,0-2 0,-1-1 0,-2-1 0,0-1 0,-1-2 0,-1 0 0,-2-2 0,0 0 0,-2-1 0,0-2 0,-2 0 0,15-33 0,-17 25 0,-1 1 0,-1-2 0,-2 0 0,-2 0 0,-2-1 0,-1 0 0,3-71 0,-10 89 0,-2 0 0,1 0 0,-2 0 0,-1 0 0,-1 0 0,-14-38 0,12 44 0,1 1 0,-2 0 0,0 0 0,-1 1 0,0 0 0,-1 1 0,-1 0 0,1 0 0,-2 1 0,-14-11 0,3 6-151,1 1-1,-2 2 0,0 0 0,-1 2 1,0 0-1,0 2 0,-1 1 1,-40-8-1,17 8-6674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5.194"/>
    </inkml:context>
    <inkml:brush xml:id="br0">
      <inkml:brushProperty name="width" value="0.05" units="cm"/>
      <inkml:brushProperty name="height" value="0.05" units="cm"/>
    </inkml:brush>
  </inkml:definitions>
  <inkml:trace contextRef="#ctx0" brushRef="#br0">444 38 24575,'0'-1'0,"-1"-1"0,1 0 0,0 0 0,0 1 0,-1-1 0,1 0 0,-1 1 0,1-1 0,-1 0 0,0 1 0,1-1 0,-1 1 0,0-1 0,0 1 0,0-1 0,0 1 0,-1 0 0,1-1 0,0 1 0,-1 0 0,1 0 0,-2-1 0,2 1 0,0 1 0,0 0 0,0-1 0,0 1 0,0 0 0,0 0 0,0-1 0,-1 1 0,1 0 0,0 0 0,0 0 0,0 0 0,0 1 0,0-1 0,0 0 0,0 0 0,0 1 0,0-1 0,0 0 0,0 1 0,0-1 0,0 1 0,0-1 0,0 1 0,0 0 0,1-1 0,-1 1 0,0 0 0,0 0 0,1-1 0,-1 1 0,0 0 0,1 0 0,-1 0 0,1 0 0,-1 2 0,-14 28 0,3 1 0,1 0 0,1 1 0,-8 46 0,7-31 0,-135 596-313,26 6-1,111-592 408,-24 200-1448,29-214-4950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5.648"/>
    </inkml:context>
    <inkml:brush xml:id="br0">
      <inkml:brushProperty name="width" value="0.05" units="cm"/>
      <inkml:brushProperty name="height" value="0.05" units="cm"/>
    </inkml:brush>
  </inkml:definitions>
  <inkml:trace contextRef="#ctx0" brushRef="#br0">514 21 24575,'-3'-2'0,"0"0"0,-1-1 0,1 1 0,-1 0 0,0 1 0,1-1 0,-1 1 0,0-1 0,0 1 0,0 0 0,0 1 0,0-1 0,0 1 0,0 0 0,-5 0 0,-60 6 0,52-2 0,1 0 0,0 1 0,0 1 0,1 0 0,-1 1 0,2 1 0,-1 0 0,1 1 0,0 0 0,1 2 0,0-1 0,0 2 0,-20 23 0,15-12 0,0 0 0,2 1 0,0 0 0,2 1 0,1 1 0,1 1 0,-11 35 0,17-42 0,0 1 0,2 0 0,0 1 0,2-1 0,0 1 0,2-1 0,0 1 0,1-1 0,1 1 0,2-1 0,0 1 0,1-1 0,1-1 0,0 1 0,2-1 0,1 0 0,0-1 0,1 0 0,1 0 0,1-1 0,1 0 0,0-1 0,1-1 0,1 0 0,1-1 0,29 22 0,-18-20 0,0-1 0,1-2 0,1-1 0,0-1 0,0-1 0,2-1 0,-1-2 0,1-2 0,0 0 0,0-2 0,1-2 0,-1 0 0,1-2 0,-1-2 0,55-9 0,-63 6 0,1-1 0,-1 0 0,0-2 0,0-1 0,-1-1 0,0-1 0,-1-1 0,-1 0 0,24-20 0,-28 20 0,-2-2 0,0 0 0,0-1 0,-1 0 0,-1-1 0,-1-1 0,0 0 0,-1 0 0,-1-1 0,-1 0 0,0-1 0,5-20 0,-8 19 0,0 0 0,-1-1 0,-1 1 0,-1-1 0,-1 1 0,-1-1 0,-1 1 0,0-1 0,-2 1 0,0-1 0,-2 1 0,0 0 0,-1 0 0,-1 1 0,0 0 0,-2 0 0,0 1 0,-1 0 0,-1 0 0,-1 1 0,0 1 0,-1 0 0,-1 1 0,-1 0 0,0 1 0,0 0 0,-2 2 0,-31-20 0,18 17 15,-1 2 0,0 1 0,-1 2 0,0 1 0,-1 1 0,0 2 0,-49-3 0,-24 5-758,-106 9 1,160-3-6084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6.069"/>
    </inkml:context>
    <inkml:brush xml:id="br0">
      <inkml:brushProperty name="width" value="0.05" units="cm"/>
      <inkml:brushProperty name="height" value="0.05" units="cm"/>
    </inkml:brush>
  </inkml:definitions>
  <inkml:trace contextRef="#ctx0" brushRef="#br0">106 104 24575,'-8'-13'0,"0"1"0,0 0 0,-2 1 0,1 0 0,-1 0 0,-15-11 0,24 21 0,0 0 0,0 0 0,0 0 0,0 0 0,-1 0 0,1 0 0,0 1 0,-1-1 0,1 0 0,0 1 0,-1-1 0,1 1 0,0 0 0,-3-1 0,3 1 0,1 0 0,0 0 0,-1 1 0,1-1 0,0 0 0,-1 0 0,1 0 0,0 1 0,-1-1 0,1 0 0,0 1 0,-1-1 0,1 0 0,0 1 0,0-1 0,-1 0 0,1 1 0,0-1 0,0 0 0,0 1 0,0-1 0,0 0 0,-1 1 0,1-1 0,0 1 0,0-1 0,0 0 0,0 1 0,0-1 0,0 1 0,0-1 0,0 1 0,1 4 0,0 1 0,0-1 0,0 0 0,1 1 0,-1-1 0,1 0 0,3 6 0,38 64 0,3-3 0,86 104 0,-124-165 0,349 402-393,24-21-414,-191-200 934,673 793-322,-860-981 302,0 0 0,1-1 0,-1 1 0,1-1 0,7 6 1,-11-8-110,1-1 0,-1 0 0,1 0 1,-1 0-1,0 1 0,1-1 0,-1 0 1,1 0-1,-1 0 0,1 0 0,-1 0 1,1 0-1,-1 0 0,0 0 0,1 0 1,-1 0-1,1 0 0,-1 0 1,1 0-1,-1 0 0,1 0 0,-1 0 1,0 0-1,1-1 0,0 1 0,0-1-63,-1 0 0,1 0 0,0 0 0,-1 0-1,1 0 1,-1 0 0,1 0 0,-1 0 0,0 0-1,1 0 1,-1 0 0,0 0 0,0 0 0,1 0-1,-1-2 1,1-19-6412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6.489"/>
    </inkml:context>
    <inkml:brush xml:id="br0">
      <inkml:brushProperty name="width" value="0.05" units="cm"/>
      <inkml:brushProperty name="height" value="0.05" units="cm"/>
    </inkml:brush>
  </inkml:definitions>
  <inkml:trace contextRef="#ctx0" brushRef="#br0">624 114 24575,'-10'-4'0,"1"1"0,0 0 0,-1 1 0,0-1 0,1 2 0,-1 0 0,0 0 0,0 0 0,0 2 0,0-1 0,0 1 0,1 0 0,-1 1 0,-14 4 0,4 0 0,1 1 0,1 1 0,-1 0 0,1 1 0,1 1 0,-20 14 0,12-4 0,1 1 0,0 2 0,2 0 0,0 2 0,2 0 0,1 1 0,1 1 0,1 1 0,2 0 0,-23 56 0,23-41 0,1 0 0,2 2 0,2-1 0,2 1 0,2 1 0,2-1 0,2 52 0,3-64 0,1 1 0,3 0 0,0-1 0,2 0 0,1 0 0,2-1 0,2 0 0,15 32 0,-16-44 0,0 0 0,1 0 0,2-1 0,0-1 0,1 0 0,0-1 0,2 0 0,0-2 0,0 0 0,2 0 0,0-2 0,34 18 0,-28-18 0,0-2 0,1-1 0,1-1 0,-1-1 0,2-1 0,-1-2 0,0 0 0,1-2 0,0-1 0,53-4 0,-63 1 0,1-2 0,-1-1 0,0 0 0,0-1 0,-1-1 0,1 0 0,-1-1 0,0-1 0,-1-1 0,0-1 0,0 0 0,-1-1 0,-1 0 0,0-1 0,0-1 0,-1 0 0,15-21 0,-14 15 0,-2-2 0,0 0 0,-1 0 0,-1-1 0,-1 0 0,-2 0 0,0-1 0,-1 0 0,-1-1 0,-1 0 0,-1 1 0,-1-1 0,-1 0 0,-5-40 0,-1 18 0,-2 0 0,-2 1 0,-2 0 0,-2 0 0,-2 1 0,-34-69 0,25 68-76,-2 1 1,-2 0-1,-1 2 0,-3 2 0,-1 1 0,-2 1 0,-1 2 0,-2 1 1,-1 2-1,-2 2 0,-1 2 0,-2 1 0,0 3 0,-2 1 1,-1 3-1,0 1 0,-57-14 0,33 18-6750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7.263"/>
    </inkml:context>
    <inkml:brush xml:id="br0">
      <inkml:brushProperty name="width" value="0.05" units="cm"/>
      <inkml:brushProperty name="height" value="0.05" units="cm"/>
    </inkml:brush>
  </inkml:definitions>
  <inkml:trace contextRef="#ctx0" brushRef="#br0">35 26 24575,'-31'-23'0,"27"20"0,24 12 0,382 149-9,-255-104-191,893 329-2888,554 209 3104,-1516-562-22,691 258-408,6-35 52,-735-242 349,-13-2 51,1-1 1,0-1-1,1-2 0,31 2 1,-60-7-4,1 0 1,0 1 0,-1-1-1,1 0 1,0 0-1,0 0 1,-1 0 0,1 0-1,0 0 1,-1-1-1,1 1 1,0 0-1,0 0 1,-1 0 0,1-1-1,0 1 1,-1 0-1,1-1 1,-1 1 0,1 0-1,0-1 1,0 0-1,-8-10 1023,-29-12 210,33 22-1303,-24-14 562,-44-26-253,64 37-277,1-1 0,-1 0 0,1-1-1,0 1 1,1-1 0,-1 0 0,-7-12-1,12 17 4,0 0 0,0-1 0,1 1 0,-1-1 0,0 1 0,1 0 0,-1-1 0,0 0 0,1 1 0,0-1 0,-1 1 0,1-1 0,0 1 0,0-1 0,0 0 0,0 1 0,0-1 0,0 0 0,0 1 0,1-1 0,-1 1 0,1-1 0,-1 1 0,1-1 0,0 1 0,-1-1 0,1 1 0,0-1 0,0 1 0,0 0 0,1-2 0,3-1 0,1 0 0,-1 0 0,1 0 0,0 1 0,0-1 0,7-2 0,18-10 0,-96 56 0,34-14 0,1 2 0,1 1 0,2 1 0,1 1 0,1 1 0,2 1 0,1 2 0,-34 73 0,42-76 0,1 2 0,2 0 0,1 0 0,2 1 0,1 0 0,1 0 0,2 1 0,2-1 0,1 1 0,7 54 0,-3-68 0,2 0 0,0 0 0,2 0 0,0-1 0,1 0 0,2 0 0,0-1 0,1 0 0,1-1 0,0-1 0,2 1 0,0-2 0,1 0 0,1-1 0,32 26 0,-20-21 0,2-2 0,-1 0 0,2-3 0,0 0 0,1-2 0,1-2 0,0 0 0,0-3 0,54 9 0,-39-10 0,0-2 0,0-3 0,79-3 0,-108-2 0,1-1 0,0-1 0,-1 0 0,35-13 0,-43 12 0,-1 0 0,1 0 0,-1-1 0,0-1 0,-1 0 0,1 0 0,-1 0 0,-1-1 0,9-10 0,-9 7 0,-1 1 0,-1-1 0,0 0 0,0-1 0,-1 1 0,-1-1 0,0 0 0,0 0 0,-1 0 0,-1-1 0,0 1 0,-1-1 0,0 0 0,-1 1 0,-3-26 0,-1 5 0,-1 0 0,-2 0 0,-2 0 0,-22-55 0,13 45 14,-2 1-1,-2 0 0,-2 2 0,-2 1 1,-1 1-1,-2 1 0,-1 2 1,-36-32-1,43 45-127,-1 2 0,-2 0-1,1 2 1,-2 1 0,0 1 0,-2 1-1,1 2 1,-1 0 0,-1 2 0,0 2-1,-1 0 1,-51-6 0,-5 9-6712</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8.059"/>
    </inkml:context>
    <inkml:brush xml:id="br0">
      <inkml:brushProperty name="width" value="0.05" units="cm"/>
      <inkml:brushProperty name="height" value="0.05" units="cm"/>
    </inkml:brush>
  </inkml:definitions>
  <inkml:trace contextRef="#ctx0" brushRef="#br0">1021 0 24575,'-16'15'0,"9"-8"0,0 0 0,0 1 0,0-1 0,1 1 0,0 1 0,0-1 0,-6 15 0,-196 470 0,13-27 0,-35-20 0,182-369 0,-3-2 0,-116 131 0,159-198 0,4-4 0,0 0 0,1 0 0,-1 0 0,-1 0 0,1-1 0,0 0 0,-8 4 0,12-9 0,0 1 0,1-1 0,-1 0 0,0 0 0,1 1 0,-1-1 0,1 0 0,0 1 0,-1-1 0,1 1 0,2-4 0,39-59-1365,-19 28-5461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8.452"/>
    </inkml:context>
    <inkml:brush xml:id="br0">
      <inkml:brushProperty name="width" value="0.05" units="cm"/>
      <inkml:brushProperty name="height" value="0.05" units="cm"/>
    </inkml:brush>
  </inkml:definitions>
  <inkml:trace contextRef="#ctx0" brushRef="#br0">437 12 24575,'0'-1'0,"0"1"0,0 0 0,0-1 0,0 1 0,0-1 0,0 1 0,0 0 0,0-1 0,0 1 0,0 0 0,0-1 0,0 1 0,0 0 0,0-1 0,0 1 0,0-1 0,-1 1 0,1 0 0,0 0 0,0-1 0,-1 1 0,1 0 0,0-1 0,0 1 0,-1 0 0,1 0 0,0-1 0,0 1 0,-1 0 0,1 0 0,0 0 0,-1 0 0,1-1 0,0 1 0,-1 0 0,1 0 0,-1 0 0,1 0 0,0 0 0,-1 0 0,1 0 0,0 0 0,-1 0 0,1 0 0,-1 0 0,1 0 0,0 0 0,-1 0 0,1 0 0,0 0 0,-1 1 0,1-1 0,0 0 0,-1 0 0,1 0 0,0 1 0,-1-1 0,1 0 0,-1 1 0,-19 15 0,-26 28 0,3 2 0,1 2 0,3 2 0,2 2 0,3 1 0,1 2 0,-42 100 0,64-130 0,2 0 0,1 1 0,1 0 0,1 0 0,-3 32 0,8-49 0,0 0 0,1 0 0,0 0 0,1 0 0,0 0 0,0 0 0,1 0 0,0 0 0,0-1 0,1 1 0,0-1 0,1 0 0,0 1 0,0-2 0,1 1 0,0 0 0,0-1 0,1 0 0,8 8 0,0-4 0,1 0 0,0 0 0,0-2 0,1 0 0,1 0 0,0-2 0,0 0 0,0-1 0,1 0 0,0-2 0,0 0 0,0-1 0,0-1 0,29 0 0,-17-2 0,-1-2 0,1 0 0,-1-2 0,0-2 0,0 0 0,0-2 0,-1-1 0,36-17 0,-52 21 0,1-1 0,-1-1 0,0 0 0,-1-1 0,0 0 0,0-1 0,0 0 0,-1-1 0,-1 0 0,0 0 0,0-1 0,-1-1 0,0 1 0,-1-1 0,-1 0 0,0-1 0,0 1 0,-1-1 0,-1 0 0,0-1 0,-1 1 0,0-1 0,-1 1 0,-1-1 0,0 0 0,-2-28 0,-1 21 0,-1 1 0,-1-1 0,-1 0 0,-1 1 0,0 0 0,-2 0 0,0 1 0,-1 0 0,-1 0 0,-1 1 0,-1 0 0,-22-26 0,13 21 0,-1 1 0,-1 0 0,-1 2 0,-1 0 0,-1 2 0,0 1 0,-52-25 0,73 40-65,-9-4-368,0-1-1,-24-16 1,20 7-6393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8.807"/>
    </inkml:context>
    <inkml:brush xml:id="br0">
      <inkml:brushProperty name="width" value="0.05" units="cm"/>
      <inkml:brushProperty name="height" value="0.05" units="cm"/>
    </inkml:brush>
  </inkml:definitions>
  <inkml:trace contextRef="#ctx0" brushRef="#br0">1 1 24575,'0'549'0,"6"-55"120,31-1-1605,-32-453-5341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9.179"/>
    </inkml:context>
    <inkml:brush xml:id="br0">
      <inkml:brushProperty name="width" value="0.05" units="cm"/>
      <inkml:brushProperty name="height" value="0.05" units="cm"/>
    </inkml:brush>
  </inkml:definitions>
  <inkml:trace contextRef="#ctx0" brushRef="#br0">431 144 24575,'-15'1'0,"-1"0"0,1 1 0,-1 1 0,1 0 0,0 1 0,0 1 0,0 0 0,1 1 0,0 0 0,0 2 0,0-1 0,1 2 0,0 0 0,1 0 0,-12 12 0,5-3 0,2 0 0,0 2 0,1 0 0,1 0 0,1 2 0,1 0 0,1 0 0,-13 35 0,16-35 0,1 1 0,1 0 0,2 1 0,0-1 0,1 1 0,0 43 0,4-51 0,1-1 0,1 0 0,0 1 0,1-1 0,1 0 0,0 0 0,1-1 0,1 1 0,0-1 0,1 0 0,15 22 0,-10-20 0,1 0 0,0-1 0,2-1 0,0 0 0,0-1 0,1-1 0,1 0 0,0-1 0,0-1 0,1-1 0,0 0 0,1-1 0,0-1 0,0-1 0,1-1 0,-1 0 0,37 2 0,-34-5 0,-1 0 0,1-2 0,0-1 0,-1-1 0,1 0 0,-1-2 0,1 0 0,-1-2 0,-1 0 0,1-1 0,-1-1 0,0-1 0,-1-1 0,0-1 0,-1 0 0,27-22 0,-34 23 0,-1 0 0,0-1 0,0 0 0,-1 0 0,0-1 0,-1-1 0,-1 1 0,0-1 0,0-1 0,-2 1 0,9-27 0,-10 21 0,-1 0 0,0-1 0,-1 1 0,-1 0 0,-1-1 0,-1 1 0,-1 0 0,-5-26 0,0 15 0,-1 1 0,-1-1 0,-2 2 0,-1-1 0,-2 1 0,0 1 0,-2 1 0,0 0 0,-2 1 0,-1 1 0,-29-29 0,24 31 26,-2 1 0,0 1 0,-51-29 0,-91-36-1049,146 75 577,-9-5-6380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6.352"/>
    </inkml:context>
    <inkml:brush xml:id="br0">
      <inkml:brushProperty name="width" value="0.035" units="cm"/>
      <inkml:brushProperty name="height" value="0.035" units="cm"/>
      <inkml:brushProperty name="color" value="#E71224"/>
    </inkml:brush>
  </inkml:definitions>
  <inkml:trace contextRef="#ctx0" brushRef="#br0">28 0 24575,'0'3'0,"0"4"0,0 3 0,0 3 0,0 3 0,0 0 0,0 2 0,0 2 0,0 1 0,0 3 0,0 0 0,-3-1 0,-1 1 0,0 0 0,-1-2 0,-1-2 0,1-4-8191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9.506"/>
    </inkml:context>
    <inkml:brush xml:id="br0">
      <inkml:brushProperty name="width" value="0.05" units="cm"/>
      <inkml:brushProperty name="height" value="0.05" units="cm"/>
    </inkml:brush>
  </inkml:definitions>
  <inkml:trace contextRef="#ctx0" brushRef="#br0">19 25 24575,'-15'-18'0,"11"11"0,11 10 0,9 11 0,-1 1 0,0 1 0,-1 0 0,-1 0 0,22 37 0,-27-41 0,56 91 0,90 198 0,15 128 0,-43-52 0,70 185 0,-195-561-53,14 30 233,-15-30-224,0 0 0,0 0 0,1-1 0,-1 1 0,0 0 1,1 0-1,-1-1 0,1 1 0,-1 0 0,0-1 0,1 1 0,-1-1 0,1 1 1,0 0-1,-1-1 0,1 1 0,0-1 0,-1 0 0,1 1 0,0-1 0,-1 1 1,1-1-1,0 0 0,0 0 0,-1 1 0,1-1 0,0 0 0,0 0 0,0 0 1,-1 0-1,1 0 0,0 0 0,1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19.929"/>
    </inkml:context>
    <inkml:brush xml:id="br0">
      <inkml:brushProperty name="width" value="0.05" units="cm"/>
      <inkml:brushProperty name="height" value="0.05" units="cm"/>
    </inkml:brush>
  </inkml:definitions>
  <inkml:trace contextRef="#ctx0" brushRef="#br0">487 172 24575,'-9'2'0,"1"-1"0,-1 1 0,1 1 0,-1-1 0,1 2 0,-13 6 0,-59 32 0,44-21 0,1 2 0,1 1 0,-55 50 0,74-60 0,0 2 0,2-1 0,0 2 0,0 0 0,2 0 0,0 1 0,1 0 0,0 1 0,-9 31 0,16-41 0,1 0 0,0 1 0,0-1 0,1 1 0,0 0 0,1-1 0,0 1 0,1 0 0,0-1 0,0 1 0,1-1 0,1 1 0,-1-1 0,1 0 0,1 0 0,0 0 0,0 0 0,1-1 0,8 13 0,-4-9 0,0-2 0,1 1 0,0-1 0,1 0 0,0-1 0,1-1 0,-1 0 0,1 0 0,1-1 0,0-1 0,0 0 0,23 7 0,-9-5 0,1-1 0,0-1 0,0-2 0,0-1 0,0-1 0,0-2 0,1 0 0,-1-2 0,0-1 0,42-10 0,-55 9 0,1-1 0,-1 0 0,0-1 0,0 0 0,-1-1 0,0-1 0,0-1 0,0 0 0,-1 0 0,-1-1 0,0-1 0,0 0 0,-1-1 0,0 0 0,-1 0 0,-1-1 0,0-1 0,-1 0 0,12-24 0,-14 21 0,0-1 0,-1 1 0,-1-1 0,0 0 0,-2 0 0,0 0 0,-1 0 0,0-1 0,-2 1 0,-2-20 0,-1 15 0,-1 0 0,-1 1 0,0 0 0,-2 1 0,-1-1 0,0 1 0,-20-31 0,16 31 0,-1 1 0,-1 1 0,0 1 0,-1 0 0,-1 1 0,-1 1 0,0 0 0,-1 2 0,-1 0 0,0 1 0,-1 1 0,0 0 0,-1 2 0,0 1 0,-1 1 0,-32-8 0,-10 4-1365,45 6-5461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0.272"/>
    </inkml:context>
    <inkml:brush xml:id="br0">
      <inkml:brushProperty name="width" value="0.05" units="cm"/>
      <inkml:brushProperty name="height" value="0.05" units="cm"/>
    </inkml:brush>
  </inkml:definitions>
  <inkml:trace contextRef="#ctx0" brushRef="#br0">1 1 24575,'31'194'0,"125"876"0,-145-991-116,27 286-1133,-37-332-5577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0.691"/>
    </inkml:context>
    <inkml:brush xml:id="br0">
      <inkml:brushProperty name="width" value="0.05" units="cm"/>
      <inkml:brushProperty name="height" value="0.05" units="cm"/>
    </inkml:brush>
  </inkml:definitions>
  <inkml:trace contextRef="#ctx0" brushRef="#br0">1 134 24575,'1'1'0,"0"-1"0,0 1 0,0-1 0,1 1 0,-1-1 0,0 1 0,0 0 0,0 0 0,0-1 0,-1 1 0,1 0 0,0 0 0,0 0 0,0 0 0,-1 0 0,1 0 0,0 0 0,-1 0 0,1 0 0,-1 0 0,1 0 0,-1 1 0,0-1 0,1 0 0,-1 0 0,0 0 0,0 3 0,5 38 0,-5-37 0,2 109 0,-3-72 0,2-1 0,1 0 0,9 40 0,-8-68 0,0 0 0,1-1 0,0 1 0,1-1 0,1 0 0,0 0 0,0-1 0,1 0 0,0 0 0,1-1 0,1 0 0,-1 0 0,18 14 0,-12-14 0,0 0 0,1-1 0,0-1 0,0 0 0,1-2 0,0 1 0,0-2 0,1 0 0,-1-1 0,1-1 0,0 0 0,0-1 0,0-1 0,1-1 0,-1 0 0,0-2 0,0 1 0,22-7 0,-26 5 0,1-1 0,-1 0 0,0-1 0,0 0 0,0-2 0,-1 1 0,1-1 0,-2-1 0,1 0 0,11-11 0,-16 11 0,1 0 0,-1 0 0,0-1 0,0 0 0,-1 0 0,-1-1 0,1 1 0,-2-1 0,1-1 0,-1 1 0,-1 0 0,0-1 0,3-20 0,-4 15 0,-1-1 0,0 1 0,-1-1 0,-1 0 0,-1 0 0,0 1 0,-2-1 0,1 1 0,-2 0 0,0 0 0,-1 1 0,-1-1 0,0 1 0,-1 0 0,0 1 0,-2 0 0,-16-20 0,7 13 0,-1 0 0,-1 2 0,-1 1 0,0 0 0,-1 2 0,-1 0 0,-1 2 0,0 0 0,-42-15 0,34 17-341,0 1 0,-1 2-1,-50-9 1,55 15-6485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1.161"/>
    </inkml:context>
    <inkml:brush xml:id="br0">
      <inkml:brushProperty name="width" value="0.05" units="cm"/>
      <inkml:brushProperty name="height" value="0.05" units="cm"/>
    </inkml:brush>
  </inkml:definitions>
  <inkml:trace contextRef="#ctx0" brushRef="#br0">68 1 24575,'-3'0'0,"-2"0"0,0 0 0,1 0 0,-1 0 0,0 1 0,0-1 0,0 1 0,0 0 0,1 1 0,-1-1 0,-7 4 0,12-5 0,-1 1 0,1-1 0,0 0 0,-1 1 0,1-1 0,0 0 0,0 1 0,-1-1 0,1 0 0,0 1 0,0-1 0,-1 0 0,1 1 0,0-1 0,0 1 0,0-1 0,0 1 0,0-1 0,0 0 0,0 1 0,0-1 0,0 1 0,0-1 0,0 1 0,0-1 0,0 0 0,0 1 0,0-1 0,0 1 0,1-1 0,-1 0 0,0 1 0,0-1 0,0 1 0,1-1 0,-1 0 0,0 1 0,1-1 0,-1 0 0,0 1 0,1-1 0,-1 0 0,0 0 0,1 1 0,-1-1 0,0 0 0,1 0 0,-1 0 0,1 0 0,0 1 0,26 15 0,-21-13 0,37 25 0,-1 1 0,-2 2 0,44 43 0,101 120 0,-134-138 0,291 323 0,61 68 0,-326-364 0,29 32 0,132 111 0,-237-225 0,0 1 0,1-1 0,-1 1 0,1-1 0,0 0 0,-1 0 0,1 0 0,0 0 0,0 0 0,0 0 0,0 0 0,-1-1 0,1 1 0,0-1 0,0 1 0,0-1 0,0 0 0,4 1 0,-5-2 0,0 0 0,1-1 0,-1 1 0,0 0 0,0 0 0,0 0 0,0-1 0,0 1 0,0 0 0,0-1 0,0 1 0,0-1 0,-1 1 0,1-1 0,0 0 0,-1 1 0,0-1 0,1 0 0,-1 1 0,0-1 0,0 0 0,0-1 0,9-47-1365,-4 26-5461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1.596"/>
    </inkml:context>
    <inkml:brush xml:id="br0">
      <inkml:brushProperty name="width" value="0.05" units="cm"/>
      <inkml:brushProperty name="height" value="0.05" units="cm"/>
    </inkml:brush>
  </inkml:definitions>
  <inkml:trace contextRef="#ctx0" brushRef="#br0">440 1 24575,'-18'1'0,"1"1"0,0 0 0,0 2 0,1 0 0,-1 1 0,1 0 0,0 2 0,0 0 0,1 0 0,-1 2 0,2-1 0,-1 2 0,2 0 0,-1 1 0,-22 23 0,18-15 0,1 0 0,1 1 0,1 1 0,0 1 0,2 0 0,0 0 0,2 1 0,0 1 0,2 0 0,-7 26 0,12-33 0,1-1 0,0 1 0,1 0 0,1-1 0,1 1 0,1 0 0,0 0 0,1 0 0,0-1 0,2 1 0,0-1 0,1 1 0,0-1 0,8 15 0,-3-13 0,0-1 0,0 0 0,2-1 0,0 0 0,1-1 0,0 0 0,1-1 0,1-1 0,0 0 0,1-1 0,28 17 0,-14-12 0,1-1 0,1-1 0,0-2 0,0-1 0,51 11 0,-70-20 0,1-1 0,-1 0 0,1 0 0,0-2 0,-1 1 0,1-2 0,0 0 0,0-1 0,-1 0 0,1-1 0,-1 0 0,0-1 0,0 0 0,0-2 0,-1 1 0,19-12 0,-24 11 0,0 1 0,-1-1 0,0 0 0,0-1 0,-1 0 0,0 0 0,0 0 0,0 0 0,-1-1 0,0 1 0,0-1 0,-1 0 0,0-1 0,-1 1 0,0 0 0,0-1 0,0 1 0,-1-1 0,-1 0 0,0-13 0,-1-4 0,-1 1 0,-1-1 0,-2 1 0,0 0 0,-16-42 0,10 37 12,-2 1 0,-1 0 0,-1 1 0,-1 0 0,-2 2 0,-1 0 0,0 1 0,-2 1 0,-26-23 0,32 33-105,0 1 0,-2 0 1,1 1-1,-2 1 0,1 1 0,-1 0 0,-1 1 0,0 2 1,0-1-1,0 2 0,-1 1 0,0 0 0,0 2 1,-1 0-1,-21 0 0,12 4-6733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2.002"/>
    </inkml:context>
    <inkml:brush xml:id="br0">
      <inkml:brushProperty name="width" value="0.05" units="cm"/>
      <inkml:brushProperty name="height" value="0.05" units="cm"/>
    </inkml:brush>
  </inkml:definitions>
  <inkml:trace contextRef="#ctx0" brushRef="#br0">216 0 24575,'-13'0'0,"-1"0"0,1 1 0,-1 1 0,1 0 0,-1 1 0,-24 9 0,32-10 0,1 0 0,0 1 0,0 0 0,0 0 0,1 0 0,-1 1 0,1-1 0,0 1 0,0 0 0,0 1 0,0-1 0,1 1 0,-1-1 0,1 1 0,0 0 0,1 0 0,-1 0 0,1 1 0,-2 6 0,-3 22 0,2 1 0,2-1 0,1 1 0,1 0 0,5 41 0,-2-26 0,69 1072 0,-69-1081 0,-1-18 0,0-1 0,2 1 0,0-1 0,2 0 0,11 37 0,-6-43-1365,-1-10-5461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2.439"/>
    </inkml:context>
    <inkml:brush xml:id="br0">
      <inkml:brushProperty name="width" value="0.05" units="cm"/>
      <inkml:brushProperty name="height" value="0.05" units="cm"/>
    </inkml:brush>
  </inkml:definitions>
  <inkml:trace contextRef="#ctx0" brushRef="#br0">237 58 24575,'-1'1'0,"1"1"0,0 0 0,-1-1 0,0 1 0,1-1 0,-1 1 0,0-1 0,0 1 0,0-1 0,0 0 0,0 1 0,0-1 0,0 0 0,0 0 0,0 0 0,-3 2 0,-26 17 0,21-14 0,-8 5 0,0 1 0,1 1 0,1 1 0,0 0 0,-18 22 0,25-26 0,1 1 0,0 0 0,1 0 0,0 1 0,0-1 0,1 1 0,1 0 0,0 1 0,-3 23 0,3-16 0,2 1 0,1 0 0,0 0 0,2 0 0,0 0 0,1 0 0,1 0 0,8 27 0,-8-38 0,1-1 0,-1 1 0,2-1 0,-1 0 0,1 0 0,0 0 0,1-1 0,0 0 0,1 0 0,0 0 0,0-1 0,0 0 0,1 0 0,0-1 0,0 0 0,0-1 0,1 1 0,0-2 0,12 6 0,-4-5 0,0-1 0,0 0 0,0-1 0,1-1 0,-1-1 0,1 0 0,-1-2 0,0 0 0,1 0 0,-1-2 0,0 0 0,0-1 0,0-1 0,0 0 0,-1-1 0,27-15 0,-29 14 0,-1-1 0,0 0 0,-1-1 0,1-1 0,-2 0 0,1-1 0,-1 0 0,14-19 0,-19 21 0,0 0 0,-1 0 0,1-1 0,-2 0 0,0 0 0,0 0 0,-1 0 0,0-1 0,0 1 0,-1-1 0,-1 0 0,1-19 0,-3 20 0,0-1 0,0 1 0,-1 0 0,0-1 0,0 1 0,-2 0 0,1 1 0,-1-1 0,-8-14 0,2 9 0,1 0 0,-2 1 0,0 1 0,0 0 0,-16-14 0,-5 0 0,-1 2 0,-1 2 0,-1 1 0,-38-18 0,35 21-341,0 2 0,-2 1-1,-48-12 1,66 23-6485</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3.084"/>
    </inkml:context>
    <inkml:brush xml:id="br0">
      <inkml:brushProperty name="width" value="0.05" units="cm"/>
      <inkml:brushProperty name="height" value="0.05" units="cm"/>
    </inkml:brush>
  </inkml:definitions>
  <inkml:trace contextRef="#ctx0" brushRef="#br0">808 180 24575,'0'-5'0,"-1"0"0,1 0 0,-1 0 0,-1 1 0,1-1 0,-1 0 0,0 0 0,0 1 0,0-1 0,-3-4 0,-33-42 0,25 34 0,10 13 0,-1-1 0,0 1 0,0 0 0,0 0 0,0 0 0,0 1 0,-1-1 0,0 1 0,1 0 0,-1 1 0,0-1 0,-1 1 0,1 0 0,0 0 0,-1 0 0,1 1 0,-1 0 0,1 0 0,-11 0 0,7 2 0,0 0 0,0 0 0,0 1 0,1 0 0,-1 0 0,1 1 0,-1 0 0,1 0 0,0 1 0,0 1 0,-13 9 0,-4 5 0,0 1 0,2 2 0,0 0 0,-27 37 0,-69 110 0,77-102 0,3 2 0,3 1 0,-38 109 0,59-137 0,3 1 0,1 0 0,2 1 0,2 0 0,2 1 0,2 0 0,4 72 0,1-97 0,1-1 0,0 1 0,2-1 0,0 0 0,1 0 0,1 0 0,1-1 0,0 0 0,2 0 0,0-1 0,1-1 0,0 1 0,2-2 0,-1 0 0,2 0 0,0-1 0,1-1 0,0 0 0,1-1 0,1-1 0,-1-1 0,2 0 0,-1-1 0,2-1 0,-1 0 0,1-1 0,31 6 0,-27-8 0,0-1 0,0-2 0,1 0 0,0-1 0,-1-1 0,1-1 0,-1-2 0,1 0 0,33-9 0,-42 7 0,0 0 0,-1-1 0,0 0 0,0-1 0,-1-1 0,0 0 0,0-1 0,-1 0 0,0-1 0,-1-1 0,0 1 0,0-2 0,-1 1 0,-1-2 0,13-19 0,-11 11 0,-2 0 0,0 0 0,-1 0 0,-1-1 0,-1-1 0,-1 1 0,-1-1 0,-1 0 0,-1 0 0,-1 0 0,-1 0 0,-4-30 0,0 16 0,-3 0 0,-1 0 0,-1 1 0,-2 0 0,-2 1 0,-31-62 0,35 79 0,-2 1 0,0 1 0,0-1 0,-2 2 0,0 0 0,-1 0 0,-26-20 0,31 27 0,-1 1 0,-1 0 0,0 1 0,1 0 0,-2 1 0,1 0 0,-1 1 0,1 0 0,-1 1 0,0 0 0,-1 1 0,1 0 0,-18 0 0,24 3-57,1-1 0,0 0 1,0 1-1,-1 0 0,1 0 0,0 1 0,0-1 0,0 1 0,1 0 0,-1 1 0,0-1 1,1 1-1,-1 0 0,1 0 0,0 0 0,0 0 0,0 1 0,0 0 0,1 0 1,0 0-1,-1 0 0,1 0 0,-3 7 0,0 7-6769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3.624"/>
    </inkml:context>
    <inkml:brush xml:id="br0">
      <inkml:brushProperty name="width" value="0.05" units="cm"/>
      <inkml:brushProperty name="height" value="0.05" units="cm"/>
    </inkml:brush>
  </inkml:definitions>
  <inkml:trace contextRef="#ctx0" brushRef="#br0">238 23 24575,'0'-5'0,"5"-5"0,1 3 0,-5 7 0,-7 12 0,-2 18 0,-5 17 0,-4 18 0,-8 15 0,-4 16 0,-2 15 0,1 9 0,4 7 0,3 4 0,5-7 0,6-7 0,4-11 0,5-23-8191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6.863"/>
    </inkml:context>
    <inkml:brush xml:id="br0">
      <inkml:brushProperty name="width" value="0.035" units="cm"/>
      <inkml:brushProperty name="height" value="0.035" units="cm"/>
      <inkml:brushProperty name="color" value="#E71224"/>
    </inkml:brush>
  </inkml:definitions>
  <inkml:trace contextRef="#ctx0" brushRef="#br0">51 181 24575,'0'-6'0,"-1"5"0,1-1 0,0 1 0,0-1 0,0 0 0,0 1 0,0-1 0,0 1 0,1-1 0,-1 1 0,0-1 0,1 1 0,-1 0 0,1-1 0,-1 1 0,1-1 0,0 1 0,0 0 0,1-2 0,-2 3 0,0 0 0,0 0 0,0 0 0,1 0 0,-1 0 0,0 0 0,0 0 0,1 0 0,-1 0 0,0 0 0,0 0 0,0 0 0,1 0 0,-1 0 0,0 0 0,0 0 0,0 1 0,1-1 0,-1 0 0,0 0 0,0 0 0,0 0 0,0 0 0,1 0 0,-1 1 0,0-1 0,0 0 0,0 0 0,0 0 0,0 1 0,0-1 0,1 0 0,-1 0 0,0 0 0,0 1 0,0-1 0,0 0 0,0 0 0,0 0 0,0 1 0,0-1 0,0 0 0,0 0 0,0 1 0,2 11 0,-4 4 0,0 0 0,0-1 0,-2 1 0,0 0 0,-1-1 0,0 0 0,-9 16 0,-14 43 0,44-170 0,-13 84 0,25-111 0,-23 103 0,2 0 0,1 1 0,19-37 0,-26 54 0,0 0 0,0 0 0,1 0 0,-1 0 0,0 0 0,1 0 0,0 0 0,-1 1 0,1-1 0,0 1 0,0-1 0,-1 1 0,1 0 0,0 0 0,0 0 0,1 0 0,-1 0 0,0 0 0,0 0 0,0 1 0,1-1 0,-1 1 0,0 0 0,0-1 0,4 1 0,-2 1 0,0 0 0,-1 0 0,1 1 0,-1-1 0,1 1 0,-1-1 0,0 1 0,0 0 0,0 0 0,0 1 0,0-1 0,0 0 0,0 1 0,-1 0 0,3 4 0,12 16 0,-2 1 0,-1 0 0,-1 1 0,-1 1 0,-1 0 0,-1 0 0,-2 1 0,7 33 0,-15-58-35,2 4-60,-1-1 0,1 0 0,-1 1 0,-1-1 0,1 1 0,-1-1 0,0 1 0,0-1 0,0 1 0,-1 0 0,0-1 0,0 0 0,-3 10 0,-4-4-6731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4.044"/>
    </inkml:context>
    <inkml:brush xml:id="br0">
      <inkml:brushProperty name="width" value="0.05" units="cm"/>
      <inkml:brushProperty name="height" value="0.05" units="cm"/>
    </inkml:brush>
  </inkml:definitions>
  <inkml:trace contextRef="#ctx0" brushRef="#br0">21 21 24575,'-4'-5'0,"-9"-9"0,10 13 0,5 9 0,6 8 0,0-1 0,1 0 0,14 18 0,6 9 0,163 272 0,224 344 0,-322-529-1365,-59-83-5461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4.476"/>
    </inkml:context>
    <inkml:brush xml:id="br0">
      <inkml:brushProperty name="width" value="0.05" units="cm"/>
      <inkml:brushProperty name="height" value="0.05" units="cm"/>
    </inkml:brush>
  </inkml:definitions>
  <inkml:trace contextRef="#ctx0" brushRef="#br0">573 189 24575,'0'1'0,"0"-1"0,1 0 0,-1 0 0,0 0 0,1 0 0,-1 0 0,0 0 0,1 0 0,-1 0 0,0 0 0,1-1 0,-1 1 0,0 0 0,1 0 0,-1 0 0,0 0 0,1 0 0,-1 0 0,0-1 0,1 1 0,-1 0 0,0 0 0,0-1 0,1 1 0,-1 0 0,0 0 0,0-1 0,0 1 0,1 0 0,-1 0 0,0-1 0,0 1 0,0 0 0,0-1 0,0 1 0,0 0 0,1-1 0,-2 0 0,1 1 0,0-1 0,0 1 0,0-1 0,-1 1 0,1-1 0,0 1 0,-1-1 0,1 1 0,0-1 0,-1 1 0,1 0 0,-1-1 0,1 1 0,-1-1 0,1 1 0,0 0 0,-1 0 0,1-1 0,-1 1 0,0 0 0,1 0 0,-1-1 0,0 1 0,-6-1 0,0-1 0,0 1 0,0 0 0,-1 1 0,1 0 0,0 0 0,0 1 0,-14 2 0,-59 19 0,53-12 0,0 1 0,1 2 0,0 0 0,1 2 0,1 0 0,0 2 0,1 1 0,1 0 0,0 2 0,-33 40 0,42-44 0,1 1 0,0 0 0,1 1 0,1 0 0,0 1 0,2 0 0,0 1 0,1 0 0,1 0 0,1 0 0,1 1 0,1-1 0,1 1 0,0 0 0,3 36 0,0-42 0,1 0 0,1-1 0,1 1 0,0 0 0,0-1 0,2 0 0,0 0 0,0-1 0,1 1 0,1-1 0,0-1 0,16 19 0,-10-16 0,1-1 0,0 0 0,1-1 0,0-1 0,1 0 0,0-2 0,1 0 0,29 12 0,-14-10 0,0-1 0,0-2 0,1-1 0,0-1 0,1-3 0,0 0 0,-1-2 0,1-2 0,0-1 0,57-10 0,-74 8 0,1-2 0,-1 0 0,0-1 0,-1 0 0,1-2 0,-1 0 0,-1-1 0,1 0 0,-2-2 0,1 0 0,-2 0 0,18-18 0,-21 17 0,-1 0 0,0-1 0,0-1 0,-2 0 0,1 0 0,-2 0 0,0-1 0,-1 0 0,0-1 0,-1 1 0,-1-1 0,0 0 0,-1 0 0,1-23 0,-4 9 0,-1 0 0,-1 0 0,-1 0 0,-2 0 0,-1 1 0,-2-1 0,0 1 0,-2 1 0,-1 0 0,-2 0 0,0 1 0,-19-26 0,12 22 0,-1 1 0,-1 1 0,-2 1 0,-1 1 0,-1 1 0,-1 1 0,-1 2 0,-2 0 0,-49-28 0,57 39 40,-1 1 0,-27-9 0,41 17-205,-1 0 0,1 1 0,-1 0 0,0 0 0,1 1 0,-1 1 0,0-1 0,-13 2 0,0 5-6661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4.896"/>
    </inkml:context>
    <inkml:brush xml:id="br0">
      <inkml:brushProperty name="width" value="0.05" units="cm"/>
      <inkml:brushProperty name="height" value="0.05" units="cm"/>
    </inkml:brush>
  </inkml:definitions>
  <inkml:trace contextRef="#ctx0" brushRef="#br0">473 58 24575,'1'-7'0,"-2"1"0,1-1 0,-1 0 0,-2-9 0,3 15 0,-1 1 0,1-1 0,0 0 0,0 1 0,0-1 0,-1 0 0,1 1 0,0-1 0,-1 0 0,1 1 0,0-1 0,-1 1 0,1-1 0,-1 0 0,1 1 0,-1 0 0,1-1 0,-1 1 0,1-1 0,-1 1 0,0-1 0,1 1 0,-1 0 0,0 0 0,1-1 0,-1 1 0,0 0 0,1 0 0,-1 0 0,0 0 0,1-1 0,-1 1 0,0 0 0,1 0 0,-1 1 0,0-1 0,0 0 0,1 0 0,-1 0 0,0 0 0,1 1 0,-1-1 0,0 0 0,1 0 0,-1 1 0,1-1 0,-1 1 0,0-1 0,1 0 0,-1 1 0,1-1 0,-1 1 0,1-1 0,-1 1 0,1 0 0,0-1 0,-1 1 0,-7 7 0,1 0 0,0 1 0,0 0 0,1 0 0,-10 18 0,-24 58 0,29-58 0,-59 142 0,7 3 0,-69 306 0,105-338 0,6 0 0,7 1 0,5 0 0,11 155 0,4-244-1365,1-14-5461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5.347"/>
    </inkml:context>
    <inkml:brush xml:id="br0">
      <inkml:brushProperty name="width" value="0.05" units="cm"/>
      <inkml:brushProperty name="height" value="0.05" units="cm"/>
    </inkml:brush>
  </inkml:definitions>
  <inkml:trace contextRef="#ctx0" brushRef="#br0">224 43 24575,'-12'15'0,"0"0"0,1 1 0,-17 32 0,25-42 0,-30 59 0,3 1 0,-37 117 0,60-158 0,0 0 0,2 1 0,1-1 0,1 1 0,2 0 0,0 0 0,2 0 0,0 0 0,10 45 0,-9-60 0,1 0 0,0 0 0,1 0 0,1 0 0,-1-1 0,2 1 0,-1-1 0,2-1 0,-1 1 0,1-1 0,1 0 0,-1 0 0,1-1 0,1 0 0,0-1 0,0 0 0,0 0 0,1-1 0,0 0 0,0-1 0,1 0 0,-1 0 0,1-1 0,12 3 0,7-1 0,-1-1 0,1-1 0,0-1 0,0-2 0,0-1 0,0-2 0,58-9 0,-65 6 0,0 0 0,0-2 0,0 0 0,-1-2 0,0 0 0,-1-2 0,0 0 0,-1-1 0,0-1 0,28-25 0,-39 31 0,-2-1 0,1-1 0,-1 1 0,0-1 0,-1-1 0,0 1 0,0-1 0,-1 0 0,0 0 0,-1-1 0,0 1 0,-1-1 0,3-16 0,-4 12 0,-1 1 0,-1-1 0,0 0 0,-1 0 0,0 0 0,-1 0 0,-1 1 0,-1-1 0,-8-23 0,-2 4 0,-1 1 0,-2 0 0,-1 1 0,-1 1 0,-2 1 0,-1 1 0,-2 1 0,-29-29 0,24 30 0,-1 0 0,-1 2 0,-1 2 0,-1 1 0,-1 1 0,-1 2 0,-49-19 0,75 34 12,-1 1 0,0 1 0,0 0 0,0 0 0,0 1 0,-1 0 0,1 1 0,0 0 0,-12 2 0,19-2-49,0 0 0,1 0 0,-1 1-1,1-1 1,-1 1 0,1 0 0,-1 0 0,1 0 0,0 0 0,-1 0 0,1 0-1,0 1 1,0-1 0,0 1 0,0 0 0,0-1 0,0 1 0,0 0 0,1 0-1,-1 0 1,1 0 0,-1 0 0,1 1 0,0-1 0,0 0 0,0 1 0,0-1-1,0 1 1,1-1 0,-1 1 0,1-1 0,-1 1 0,1-1 0,0 1 0,0 0-1,0-1 1,0 1 0,1-1 0,0 6 0,7 18-6789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5.787"/>
    </inkml:context>
    <inkml:brush xml:id="br0">
      <inkml:brushProperty name="width" value="0.05" units="cm"/>
      <inkml:brushProperty name="height" value="0.05" units="cm"/>
    </inkml:brush>
  </inkml:definitions>
  <inkml:trace contextRef="#ctx0" brushRef="#br0">0 39 24575,'0'-30'0,"0"21"0,0 21 0,2 104 0,6 0 0,4 0 0,38 160 0,-28-191 0,4 0 0,3-2 0,4-1 0,4-2 0,52 86 0,-71-136-227,2 0-1,1-1 1,2-1-1,0-1 1,30 26-1,-7-17-6598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26.174"/>
    </inkml:context>
    <inkml:brush xml:id="br0">
      <inkml:brushProperty name="width" value="0.05" units="cm"/>
      <inkml:brushProperty name="height" value="0.05" units="cm"/>
    </inkml:brush>
  </inkml:definitions>
  <inkml:trace contextRef="#ctx0" brushRef="#br0">256 1 24575,'-2'11'0,"0"1"0,-1-1 0,0 0 0,-1 0 0,0-1 0,-1 1 0,0-1 0,-6 11 0,9-19 0,-22 45 0,-16 25 0,3 2 0,-50 145 0,80-192 0,1 0 0,1 1 0,1 0 0,1 0 0,1 28 0,3-37 0,1 0 0,0 0 0,2 0 0,0 0 0,1 0 0,1-1 0,0 0 0,12 22 0,-7-22 0,0 0 0,1-1 0,1 0 0,1-1 0,0-1 0,1 0 0,0-1 0,2 0 0,-1-2 0,2 0 0,-1-1 0,26 12 0,-25-14 0,1 0 0,0-2 0,0 0 0,0-2 0,1 0 0,0-1 0,0-1 0,0-1 0,0 0 0,0-2 0,0 0 0,39-6 0,-46 3 0,0 0 0,-1-1 0,1-1 0,-1 0 0,0 0 0,0-1 0,0-1 0,-1 0 0,0 0 0,0-1 0,-1-1 0,15-15 0,-14 11 0,-1 0 0,0-1 0,-1-1 0,0 1 0,-2-1 0,1-1 0,-2 1 0,0-1 0,4-17 0,-4 1 0,0 1 0,-2-1 0,-2-1 0,-1 1 0,-1 0 0,-2 0 0,-1 0 0,-1 0 0,-2 0 0,-10-31 0,8 38 12,-1 1 0,-1 0 0,-1 0 0,-1 1 0,-1 0 0,-1 1 0,-1 0 0,-1 1 0,-21-20 0,24 27-118,-1 2 0,-1-1 0,1 2 0,-2 0 0,0 1 0,0 1-1,-1 0 1,0 1 0,0 1 0,-1 0 0,0 1 0,0 2 0,-26-5 0,-17 4-6720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7.715"/>
    </inkml:context>
    <inkml:brush xml:id="br0">
      <inkml:brushProperty name="width" value="0.05" units="cm"/>
      <inkml:brushProperty name="height" value="0.05" units="cm"/>
    </inkml:brush>
  </inkml:definitions>
  <inkml:trace contextRef="#ctx0" brushRef="#br0">309 307 24575,'-33'-8'0,"30"7"0,-1 0 0,1-1 0,-1 1 0,0 1 0,1-1 0,-1 0 0,1 1 0,-1 0 0,-6 0 0,5 2 0,0-1 0,0 1 0,0 0 0,0 0 0,0 1 0,0 0 0,1 0 0,-1 0 0,1 0 0,0 0 0,0 1 0,0 0 0,1 0 0,-1 0 0,1 0 0,-4 7 0,-7 11 0,1 0 0,-10 25 0,19-38 0,-98 204 0,144-307 0,78-159 0,23-2 0,-138 246 0,0 1 0,0 0 0,1 1 0,9-11 0,-14 17 0,0 0 0,0 1 0,-1-1 0,1 0 0,0 0 0,0 0 0,0 1 0,0-1 0,0 1 0,0-1 0,0 1 0,0-1 0,0 1 0,0-1 0,0 1 0,0 0 0,0 0 0,0-1 0,0 1 0,1 0 0,-1 0 0,0 0 0,0 0 0,0 0 0,0 1 0,0-1 0,0 0 0,1 0 0,-1 1 0,0-1 0,0 1 0,0-1 0,0 1 0,0-1 0,0 1 0,-1 0 0,1-1 0,0 1 0,0 0 0,0 0 0,0 0 0,-1-1 0,1 1 0,0 0 0,-1 0 0,1 0 0,-1 0 0,1 2 0,7 16 0,-1 0 0,-1 0 0,-1 1 0,-1-1 0,-1 1 0,2 31 0,0-3 0,5 24-341,2 0 0,4-1-1,37 103 1,-43-149-6485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38.057"/>
    </inkml:context>
    <inkml:brush xml:id="br0">
      <inkml:brushProperty name="width" value="0.05" units="cm"/>
      <inkml:brushProperty name="height" value="0.05" units="cm"/>
    </inkml:brush>
  </inkml:definitions>
  <inkml:trace contextRef="#ctx0" brushRef="#br0">59 138 24575,'-9'-8'0,"1"-1"0,0 0 0,1-1 0,-12-18 0,18 27 0,0-1 0,0 1 0,0 0 0,1-1 0,-1 1 0,0-1 0,1 1 0,-1-1 0,1 0 0,0 1 0,-1-1 0,1 1 0,0-1 0,0 0 0,0 1 0,0-1 0,0 0 0,1 1 0,-1-1 0,0 1 0,1-1 0,-1 0 0,1 1 0,0-1 0,-1 1 0,1-1 0,0 1 0,0 0 0,0-1 0,0 1 0,0 0 0,0 0 0,0 0 0,0-1 0,1 1 0,-1 0 0,0 0 0,1 1 0,-1-1 0,1 0 0,-1 0 0,1 1 0,-1-1 0,1 1 0,2-1 0,17-4 0,0 2 0,0 0 0,0 1 0,0 1 0,43 4 0,-13-1 0,166 1-1365,-176-3-5461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2.155"/>
    </inkml:context>
    <inkml:brush xml:id="br0">
      <inkml:brushProperty name="width" value="0.05" units="cm"/>
      <inkml:brushProperty name="height" value="0.05" units="cm"/>
    </inkml:brush>
  </inkml:definitions>
  <inkml:trace contextRef="#ctx0" brushRef="#br0">289 395 24575,'-1'-2'0,"1"0"0,-1 0 0,1 0 0,-1 0 0,0 0 0,0 0 0,0 0 0,0 0 0,-1 0 0,1 0 0,0 1 0,-1-1 0,1 0 0,-1 1 0,1-1 0,-1 1 0,-2-2 0,-33-19 0,34 21 0,-1-1 0,1 1 0,-1-1 0,1 1 0,-1 0 0,1 1 0,-1-1 0,0 0 0,0 1 0,1 0 0,-1 0 0,0 0 0,1 1 0,-1-1 0,0 1 0,1 0 0,-1 0 0,0 0 0,1 0 0,-1 1 0,-5 2 0,4 0 0,1 0 0,-1 0 0,1 1 0,0-1 0,0 1 0,1 0 0,-1 0 0,1 0 0,0 0 0,0 0 0,1 1 0,0 0 0,-2 5 0,-9 49 0,12-50 0,0 0 0,-1-1 0,0 1 0,-1-1 0,0 1 0,0-1 0,-9 16 0,12-25 0,0 1 0,-1-1 0,1 0 0,0 1 0,0-1 0,-1 0 0,1 1 0,0-1 0,0 0 0,-1 0 0,1 1 0,0-1 0,-1 0 0,1 0 0,0 0 0,-1 0 0,1 1 0,0-1 0,-1 0 0,1 0 0,0 0 0,-1 0 0,1 0 0,-1 0 0,1 0 0,0 0 0,-1 0 0,1 0 0,-1 0 0,1 0 0,0 0 0,-1 0 0,1 0 0,0-1 0,-1 1 0,1 0 0,0 0 0,-1 0 0,1 0 0,0-1 0,-1 1 0,1 0 0,0 0 0,0-1 0,-1 1 0,1 0 0,0-1 0,0 1 0,-1 0 0,1-1 0,0 1 0,0 0 0,0-1 0,0 1 0,0 0 0,-1-1 0,1 1 0,0-1 0,-10-27 0,9 24 0,-7-26 0,2 0 0,1 0 0,-1-48 0,8-93 0,-1 160 0,-1 0 0,2 0 0,0 1 0,0-1 0,1 0 0,0 1 0,1 0 0,0 0 0,0 0 0,2 0 0,5-9 0,-7 14 0,0 0 0,0 1 0,0-1 0,1 1 0,-1 0 0,1 0 0,0 1 0,0-1 0,0 1 0,1 0 0,-1 1 0,1-1 0,0 1 0,0 0 0,0 1 0,0-1 0,0 1 0,0 0 0,0 1 0,0-1 0,6 2 0,1-1 0,0 2 0,0-1 0,-1 2 0,1 0 0,0 0 0,-1 1 0,0 1 0,0 0 0,15 9 0,-23-12 0,0 0 0,0 1 0,0-1 0,0 1 0,0 0 0,-1 0 0,1 1 0,-1-1 0,0 1 0,0 0 0,0-1 0,-1 1 0,1 0 0,-1 1 0,0-1 0,0 0 0,0 1 0,-1-1 0,1 1 0,-1-1 0,0 1 0,-1 0 0,1 0 0,-1-1 0,0 1 0,0 0 0,0 0 0,-2 5 0,0-4 0,0-1 0,0 0 0,-1 0 0,1 0 0,-1 0 0,-1 0 0,1-1 0,-1 1 0,1-1 0,-1 0 0,0 0 0,-1 0 0,1-1 0,-1 1 0,0-1 0,-7 4 0,-8 3 0,0 0 0,-40 12 0,2-6 0,-20 8 0,77-24 0,0 0 0,0 1 0,1-1 0,-1 0 0,0 1 0,0-1 0,0 1 0,0-1 0,0 1 0,1-1 0,-1 1 0,0 0 0,1-1 0,-1 1 0,0 0 0,1 0 0,-1-1 0,1 1 0,-1 0 0,0 1 0,1-1 0,0-1 0,1 1 0,-1-1 0,0 1 0,0 0 0,0-1 0,1 1 0,-1-1 0,0 1 0,1-1 0,-1 1 0,0-1 0,1 1 0,-1-1 0,0 1 0,1-1 0,-1 1 0,1-1 0,-1 0 0,1 1 0,-1-1 0,1 0 0,0 1 0,45 16 0,-36-13 0,41 13 0,111 43 0,-132-47 0,0 1 0,-1 1 0,32 24 0,-56-36 0,0 1 0,-1 0 0,1 0 0,-1 0 0,0 1 0,0-1 0,0 1 0,-1 0 0,0 0 0,5 9 0,-7-12 0,-1 1 0,1-1 0,-1 0 0,1 0 0,-1 0 0,0 0 0,0 1 0,0-1 0,0 0 0,0 0 0,0 0 0,-1 0 0,1 1 0,-1-1 0,0 0 0,1 0 0,-1 0 0,0 0 0,0 0 0,0 0 0,-1 0 0,1-1 0,0 1 0,-1 0 0,1-1 0,-1 1 0,1-1 0,-1 1 0,0-1 0,0 0 0,1 0 0,-4 2 0,-6 3 0,0-1 0,0 0 0,0-1 0,-1 0 0,1-1 0,-1 0 0,0-1 0,0 0 0,-12 0 0,-15 0 0,-56-5 0,70 1-273,0-1 0,-1-1 0,1-1 0,-39-13 0,26 2-6553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2.746"/>
    </inkml:context>
    <inkml:brush xml:id="br0">
      <inkml:brushProperty name="width" value="0.05" units="cm"/>
      <inkml:brushProperty name="height" value="0.05" units="cm"/>
    </inkml:brush>
  </inkml:definitions>
  <inkml:trace contextRef="#ctx0" brushRef="#br0">355 49 24575,'0'-2'0,"-1"0"0,1 0 0,0 0 0,-1 1 0,0-1 0,0 0 0,1 1 0,-1-1 0,0 0 0,0 1 0,0-1 0,-1 1 0,1-1 0,0 1 0,0 0 0,-1-1 0,1 1 0,-1 0 0,1 0 0,-1 0 0,0 0 0,1 0 0,-1 1 0,-3-2 0,-1 0 0,0-1 0,-1 1 0,0 1 0,1-1 0,-11 0 0,7 2 0,0 0 0,-1 1 0,1 0 0,0 1 0,0 0 0,-1 0 0,2 1 0,-1 0 0,0 1 0,1 0 0,-1 1 0,-10 7 0,9-5 0,0 1 0,1 0 0,-1 1 0,2 0 0,-1 1 0,1 0 0,1 1 0,0 0 0,-8 13 0,11-15 0,1-1 0,0 1 0,0 0 0,1 0 0,0 0 0,0 0 0,1 1 0,1-1 0,0 1 0,0-1 0,0 1 0,2 16 0,1-18 0,-1 0 0,1-1 0,0 1 0,1-1 0,0 1 0,0-1 0,1 0 0,0 0 0,0-1 0,0 1 0,1-1 0,0 0 0,0 0 0,1 0 0,-1-1 0,1 0 0,9 6 0,1-1 0,1 0 0,0-1 0,0-1 0,1-1 0,0 0 0,1-1 0,0-1 0,-1-1 0,30 3 0,4-3 0,0-2 0,67-6 0,-32-5-1365,-11-1-5461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7.237"/>
    </inkml:context>
    <inkml:brush xml:id="br0">
      <inkml:brushProperty name="width" value="0.035" units="cm"/>
      <inkml:brushProperty name="height" value="0.035" units="cm"/>
      <inkml:brushProperty name="color" value="#E71224"/>
    </inkml:brush>
  </inkml:definitions>
  <inkml:trace contextRef="#ctx0" brushRef="#br0">14 165 24575,'-3'-6'0,"-1"-4"0,1-4 0,0-2 0,4-2 0,7 0 0,5 0 0,7 3 0,2 2 0,3 2 0,3 0 0,3 3 0,-4 2-8191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3.495"/>
    </inkml:context>
    <inkml:brush xml:id="br0">
      <inkml:brushProperty name="width" value="0.05" units="cm"/>
      <inkml:brushProperty name="height" value="0.05" units="cm"/>
    </inkml:brush>
  </inkml:definitions>
  <inkml:trace contextRef="#ctx0" brushRef="#br0">0 1 24575,'0'4'0,"0"7"0,0 4 0,5 6 0,1 7 0,4 8 0,1 6 0,2 6 0,-1-2 0,3 0 0,-3-2 0,-2-1 0,1-8 0,-1-4 0,-3-5 0,-2-10 0,-2-12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3.834"/>
    </inkml:context>
    <inkml:brush xml:id="br0">
      <inkml:brushProperty name="width" value="0.05" units="cm"/>
      <inkml:brushProperty name="height" value="0.05" units="cm"/>
    </inkml:brush>
  </inkml:definitions>
  <inkml:trace contextRef="#ctx0" brushRef="#br0">97 240 24575,'-6'-62'0,"4"50"0,0 0 0,1 0 0,0-1 0,1 1 0,2-21 0,-1 29 0,0 0 0,0 1 0,0-1 0,1 0 0,-1 1 0,1-1 0,0 1 0,0 0 0,0-1 0,1 1 0,-1 0 0,1 0 0,0 1 0,0-1 0,0 0 0,0 1 0,0 0 0,0 0 0,0 0 0,1 0 0,-1 0 0,7-1 0,0-1 0,0 1 0,1 1 0,-1 0 0,1 0 0,-1 1 0,1 0 0,0 1 0,0 0 0,-1 1 0,1 0 0,0 1 0,-1 0 0,0 0 0,1 1 0,-1 1 0,0 0 0,0 0 0,16 10 0,-17-8 0,0 0 0,0 0 0,-1 0 0,1 1 0,-2 1 0,1-1 0,-1 1 0,0 0 0,-1 1 0,1 0 0,-2 0 0,1 0 0,-1 0 0,-1 1 0,0 0 0,0 0 0,-1 0 0,3 18 0,-5-18 0,0 0 0,-1 1 0,0-1 0,-1 0 0,0 1 0,-1-1 0,0 0 0,0 0 0,-1 0 0,-1 0 0,1 0 0,-8 12 0,3-9 0,-1 0 0,0 0 0,0 0 0,-1-2 0,-1 1 0,0-1 0,-22 16 0,14-13 0,0-1 0,-2-1 0,1-1 0,-2 0 0,1-2 0,-1 0 0,-1-2 0,0 0 0,1-2 0,-47 6 0,27-12-1365,8-4-5461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4.379"/>
    </inkml:context>
    <inkml:brush xml:id="br0">
      <inkml:brushProperty name="width" value="0.05" units="cm"/>
      <inkml:brushProperty name="height" value="0.05" units="cm"/>
    </inkml:brush>
  </inkml:definitions>
  <inkml:trace contextRef="#ctx0" brushRef="#br0">286 45 24575,'0'-2'0,"0"0"0,0 1 0,0-1 0,0 0 0,-1 0 0,1 1 0,0-1 0,-1 0 0,1 1 0,-1-1 0,1 0 0,-1 1 0,0-1 0,0 1 0,0-1 0,0 1 0,0-1 0,0 1 0,0 0 0,0-1 0,-1 1 0,1 0 0,-1 0 0,1 0 0,0 0 0,-1 0 0,0 0 0,1 0 0,-1 1 0,1-1 0,-1 1 0,0-1 0,1 1 0,-1 0 0,0-1 0,0 1 0,1 0 0,-1 0 0,0 0 0,0 0 0,0 0 0,-2 1 0,-3 1 0,0-1 0,-1 1 0,1 0 0,0 0 0,1 1 0,-1-1 0,0 2 0,1-1 0,-9 7 0,-1 2 0,1 1 0,0 1 0,0 1 0,1 0 0,1 1 0,-14 23 0,21-30 0,1 0 0,0 1 0,0 0 0,1 0 0,0 0 0,1 0 0,0 1 0,1-1 0,0 1 0,0 0 0,1 0 0,1-1 0,1 21 0,0-26-5,0 1 0,0-1-1,1 0 1,-1 1-1,1-1 1,0 0 0,1 0-1,0 0 1,-1 0 0,1-1-1,1 1 1,-1-1 0,1 0-1,5 6 1,-2-4 30,1-1 0,-1 1 0,1-1 0,1-1 0,-1 1 0,0-1 0,17 5 0,3-2-322,0-1 0,0-2 0,0 0 0,44-1 0,-26-3-6529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4.738"/>
    </inkml:context>
    <inkml:brush xml:id="br0">
      <inkml:brushProperty name="width" value="0.05" units="cm"/>
      <inkml:brushProperty name="height" value="0.05" units="cm"/>
    </inkml:brush>
  </inkml:definitions>
  <inkml:trace contextRef="#ctx0" brushRef="#br0">46 1 24575,'-5'0'0,"-5"0"0,-6 0 0,5 0 0,8 0 0,9 0 0,12 0 0,13 0 0,9 0 0,11 0 0,10 0 0,13 0 0,-7 0-8191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5.125"/>
    </inkml:context>
    <inkml:brush xml:id="br0">
      <inkml:brushProperty name="width" value="0.05" units="cm"/>
      <inkml:brushProperty name="height" value="0.05" units="cm"/>
    </inkml:brush>
  </inkml:definitions>
  <inkml:trace contextRef="#ctx0" brushRef="#br0">103 37 24575,'0'-4'0,"-5"-2"0,-5 1 0,-1-4 0,-3 0 0,0 6 0,3 7 0,4 9 0,2 5 0,3 5 0,1 2 0,-4 2 0,0 5 0,0 1 0,0 0 0,3-1 0,4-7 0,4-7-8191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5.469"/>
    </inkml:context>
    <inkml:brush xml:id="br0">
      <inkml:brushProperty name="width" value="0.05" units="cm"/>
      <inkml:brushProperty name="height" value="0.05" units="cm"/>
    </inkml:brush>
  </inkml:definitions>
  <inkml:trace contextRef="#ctx0" brushRef="#br0">9 185 24575,'-4'-45'0,"2"38"0,1 0 0,0-1 0,1 1 0,0-1 0,0 1 0,1-8 0,0 12 0,0 0 0,0 0 0,0 0 0,1 0 0,-1 0 0,1 0 0,-1 1 0,1-1 0,0 0 0,0 1 0,0 0 0,0-1 0,0 1 0,1 0 0,-1 0 0,1 0 0,-1 1 0,6-3 0,3-2 0,0 1 0,1 1 0,-1 0 0,1 1 0,0 0 0,0 0 0,0 1 0,0 1 0,1 0 0,-1 1 0,0 0 0,0 1 0,23 4 0,-33-4 0,0-1 0,-1 0 0,1 1 0,-1-1 0,1 1 0,-1-1 0,1 1 0,-1 0 0,1 0 0,-1-1 0,1 1 0,-1 0 0,0 0 0,1 1 0,-1-1 0,0 0 0,0 0 0,0 0 0,0 1 0,0-1 0,0 1 0,-1-1 0,1 1 0,0-1 0,-1 1 0,1-1 0,-1 1 0,1-1 0,-1 1 0,0 0 0,0-1 0,1 1 0,-1 0 0,0-1 0,-1 1 0,1 0 0,0-1 0,0 1 0,-1 0 0,0 2 0,-2 2 0,0-1 0,0 0 0,0 1 0,-1-1 0,1-1 0,-1 1 0,0 0 0,0-1 0,-10 8 0,-130 89 0,143-100 0,0-1 0,0 1 0,0 0 0,0 0 0,0-1 0,0 1 0,1 0 0,-1 0 0,0 0 0,0 0 0,1 0 0,-1 0 0,0 0 0,1 0 0,-1 2 0,1-3 0,0 1 0,0-1 0,0 0 0,0 1 0,0-1 0,1 0 0,-1 1 0,0-1 0,0 0 0,0 1 0,1-1 0,-1 0 0,0 1 0,1-1 0,-1 0 0,0 0 0,0 1 0,1-1 0,-1 0 0,0 0 0,1 0 0,-1 1 0,1-1 0,-1 0 0,0 0 0,1 0 0,-1 0 0,0 0 0,1 0 0,40 1 0,2-6-682,45-12-1,-39 6-6143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6.091"/>
    </inkml:context>
    <inkml:brush xml:id="br0">
      <inkml:brushProperty name="width" value="0.05" units="cm"/>
      <inkml:brushProperty name="height" value="0.05" units="cm"/>
    </inkml:brush>
  </inkml:definitions>
  <inkml:trace contextRef="#ctx0" brushRef="#br0">300 16 24575,'-21'-8'0,"19"7"0,1 1 0,0-1 0,-1 0 0,1 0 0,-1 1 0,1-1 0,-1 0 0,1 1 0,-1 0 0,1-1 0,-1 1 0,0 0 0,1 0 0,-1 0 0,0 0 0,-2 0 0,-4 3 0,0 0 0,1 0 0,-1 0 0,1 1 0,0 0 0,0 0 0,0 1 0,1 0 0,-1 0 0,1 1 0,-5 6 0,-10 12 0,-26 37 0,33-42 0,1 0 0,0 0 0,2 2 0,0-1 0,-13 39 0,23-53 0,-1-1 0,1 1 0,0 0 0,0 0 0,0 0 0,1 0 0,0 0 0,0 0 0,1 0 0,0 0 0,0-1 0,0 1 0,0 0 0,1 0 0,0-1 0,0 1 0,1-1 0,0 0 0,0 0 0,0 0 0,0 0 0,1 0 0,0 0 0,0-1 0,0 0 0,0 0 0,10 7 0,-4-4 0,1-1 0,0 0 0,0 0 0,1-1 0,-1-1 0,1 0 0,0 0 0,0-1 0,1-1 0,-1 0 0,1 0 0,-1-1 0,1-1 0,-1 0 0,25-4 0,-27 2 0,-1 1 0,1-1 0,-1-1 0,1 0 0,-1 0 0,0-1 0,0 0 0,-1-1 0,1 0 0,-1 0 0,0-1 0,0 0 0,-1 0 0,1-1 0,-1 0 0,-1 0 0,0-1 0,0 1 0,0-1 0,8-16 0,-9 13 0,-3 7 0,0 0 0,0-1 0,0 1 0,0-1 0,0 1 0,-1-1 0,0 0 0,0 0 0,-1 0 0,1-8 0,-1 13 0,0-1 0,0 1 0,0 0 0,0 0 0,0 0 0,0 0 0,0-1 0,0 1 0,0 0 0,0 0 0,0 0 0,0 0 0,0-1 0,0 1 0,0 0 0,0 0 0,0 0 0,-1 0 0,1 0 0,0-1 0,0 1 0,0 0 0,0 0 0,0 0 0,0 0 0,-1 0 0,1 0 0,0-1 0,0 1 0,0 0 0,0 0 0,-1 0 0,1 0 0,0 0 0,0 0 0,0 0 0,0 0 0,-1 0 0,1 0 0,0 0 0,0 0 0,0 0 0,0 0 0,-1 0 0,1 0 0,-9 8 0,-5 12 0,8-9-114,1 1 1,0-1-1,0 1 0,2 1 0,-1-1 1,1 0-1,1 1 0,0 0 0,1-1 1,1 1-1,0 17 0,5-1-6712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6.748"/>
    </inkml:context>
    <inkml:brush xml:id="br0">
      <inkml:brushProperty name="width" value="0.05" units="cm"/>
      <inkml:brushProperty name="height" value="0.05" units="cm"/>
    </inkml:brush>
  </inkml:definitions>
  <inkml:trace contextRef="#ctx0" brushRef="#br0">0 0 24575,'0'5'0,"0"10"0,0 7 0,0 4 0,0 6 0,0 7 0,0 6 0,0 3 0,0 3 0,0-3 0,0-1 0,0-4 0,0-4 0,0-6 0,0-7-8191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7.104"/>
    </inkml:context>
    <inkml:brush xml:id="br0">
      <inkml:brushProperty name="width" value="0.05" units="cm"/>
      <inkml:brushProperty name="height" value="0.05" units="cm"/>
    </inkml:brush>
  </inkml:definitions>
  <inkml:trace contextRef="#ctx0" brushRef="#br0">0 225 24575,'55'1'0,"-25"1"0,0-2 0,0-1 0,0-1 0,42-9 0,-64 9 0,0-1 0,-1 1 0,1-1 0,0-1 0,-1 1 0,0-1 0,0-1 0,0 1 0,0-1 0,-1 0 0,0-1 0,0 0 0,0 1 0,-1-2 0,0 1 0,0-1 0,0 0 0,-1 0 0,0 0 0,6-14 0,-6 10 0,2-4 0,-1 0 0,0 0 0,4-22 0,-9 37 0,0 0 0,0 0 0,0 0 0,0 0 0,0 0 0,-1 1 0,1-1 0,0 0 0,0 0 0,0 0 0,0 0 0,0 0 0,0 0 0,0 0 0,0 0 0,0 0 0,0 0 0,0 0 0,0 0 0,-1 0 0,1 0 0,0 0 0,0 0 0,0 0 0,0 0 0,0 0 0,0 0 0,0 0 0,0 0 0,0-1 0,0 1 0,0 0 0,0 0 0,0 0 0,-1 0 0,1 0 0,0 0 0,0 0 0,0 0 0,0 0 0,0 0 0,0 0 0,0 0 0,0 0 0,0 0 0,0 0 0,0 0 0,0-1 0,0 1 0,0 0 0,0 0 0,0 0 0,0 0 0,0 0 0,0 0 0,0 0 0,0 0 0,0 0 0,0 0 0,0 0 0,0-1 0,0 1 0,0 0 0,-8 9 0,-7 13 0,-129 242-1365,110-206-5461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7.959"/>
    </inkml:context>
    <inkml:brush xml:id="br0">
      <inkml:brushProperty name="width" value="0.05" units="cm"/>
      <inkml:brushProperty name="height" value="0.05" units="cm"/>
    </inkml:brush>
  </inkml:definitions>
  <inkml:trace contextRef="#ctx0" brushRef="#br0">0 32 24575,'0'-2'0,"0"1"0,1-1 0,-1 1 0,0 0 0,1-1 0,-1 1 0,1 0 0,-1-1 0,1 1 0,0 0 0,-1-1 0,1 1 0,0 0 0,0 0 0,0 0 0,0 0 0,0 0 0,0 0 0,0 0 0,0 0 0,0 0 0,1 0 0,1 0 0,-3 0 0,1 1 0,0 0 0,0 0 0,0-1 0,-1 1 0,1 0 0,0 0 0,0 0 0,0 0 0,-1 0 0,1 0 0,0 0 0,0 0 0,0 0 0,-1 1 0,1-1 0,0 0 0,0 0 0,-1 1 0,1-1 0,0 0 0,0 1 0,-1-1 0,1 1 0,0-1 0,-1 1 0,1-1 0,-1 1 0,1-1 0,-1 1 0,1 0 0,-1-1 0,1 1 0,-1 0 0,0-1 0,1 1 0,-1 0 0,0 0 0,1 0 0,-1-1 0,0 1 0,0 1 0,5 22 0,-2 0 0,0 0 0,-2 0 0,0 0 0,-5 37 0,2-33 0,1 0 0,1 0 0,6 44 0,-4-65-170,-1 0-1,1 0 0,1 0 1,-1-1-1,1 0 0,0 1 1,6 8-1,7 5-6655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7.596"/>
    </inkml:context>
    <inkml:brush xml:id="br0">
      <inkml:brushProperty name="width" value="0.035" units="cm"/>
      <inkml:brushProperty name="height" value="0.035" units="cm"/>
      <inkml:brushProperty name="color" value="#E71224"/>
    </inkml:brush>
  </inkml:definitions>
  <inkml:trace contextRef="#ctx0" brushRef="#br0">0 0 24575,'9'55'0,"12"69"0,-21-124-1,4 32-271,-2-1-1,-1 1 0,-1-1 0,-5 33 0,1-46-6553</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8.546"/>
    </inkml:context>
    <inkml:brush xml:id="br0">
      <inkml:brushProperty name="width" value="0.05" units="cm"/>
      <inkml:brushProperty name="height" value="0.05" units="cm"/>
    </inkml:brush>
  </inkml:definitions>
  <inkml:trace contextRef="#ctx0" brushRef="#br0">125 77 24575,'0'-3'0,"9"-3"0,15-6 0,12 2 0,0 0 0,1 3 0,56-5 0,-24 3 0,-18 2 0,-58 9 0,0 0 0,0 1 0,0 0 0,1 1 0,-1-1 0,1 1 0,0 0 0,0 1 0,0 0 0,0 0 0,1 0 0,0 0 0,0 1 0,0 0 0,1 0 0,0 0 0,0 1 0,1-1 0,0 1 0,0 0 0,-4 13 0,6-16 0,-23 141 0,23-128 0,0 0 0,1 0 0,0 0 0,2 0 0,0 0 0,7 26 0,5-16 0,-5-21 0,-9-6 0,1-1 0,-1 1 0,0 0 0,0-1 0,1 1 0,-1 0 0,0-1 0,1 1 0,-1-1 0,0 1 0,0-1 0,0 1 0,0 0 0,1-1 0,-1 1 0,0-1 0,0 1 0,0-1 0,0 1 0,0-1 0,0 1 0,0-1 0,0 1 0,0 0 0,0-1 0,-1 0 0,1-3 0,0 0 0,-1 0 0,0 0 0,1 0 0,-2 0 0,1 0 0,0 0 0,-1 0 0,0 0 0,1 1 0,-2-1 0,1 1 0,0-1 0,-5-4 0,2 2 0,-1 1 0,1 1 0,-1-1 0,0 1 0,0 0 0,-1 0 0,-12-4 0,6 3 0,0 0 0,0 1 0,0 1 0,-1 1 0,0 0 0,1 0 0,-1 1 0,-20 2 0,19 0 30,0 2 0,0 0 0,-26 8 0,37-10-98,1 0 1,0 0-1,-1 1 1,1-1-1,0 1 1,0 0-1,-1-1 1,1 2-1,1-1 1,-1 0-1,0 0 1,0 1-1,1-1 1,0 1-1,-1 0 1,1 0-1,0 0 1,0 0-1,1 0 1,-1 1-1,-1 4 1,3 5-6759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9.333"/>
    </inkml:context>
    <inkml:brush xml:id="br0">
      <inkml:brushProperty name="width" value="0.05" units="cm"/>
      <inkml:brushProperty name="height" value="0.05" units="cm"/>
    </inkml:brush>
  </inkml:definitions>
  <inkml:trace contextRef="#ctx0" brushRef="#br0">132 31 24575,'0'-1'0,"0"0"0,0-1 0,0 1 0,0 0 0,0 0 0,-1-1 0,1 1 0,0 0 0,-1 0 0,1 0 0,-1 0 0,1-1 0,-1 1 0,0 0 0,1 0 0,-1 0 0,0 0 0,0 0 0,0 0 0,0 1 0,1-1 0,-1 0 0,0 0 0,-1 1 0,1-1 0,0 0 0,0 1 0,0-1 0,0 1 0,0 0 0,-1-1 0,1 1 0,0 0 0,-2-1 0,2 1 0,-1 0 0,0 0 0,0 0 0,0 0 0,1 1 0,-1-1 0,0 0 0,1 1 0,-1-1 0,0 1 0,1 0 0,-1-1 0,0 1 0,1 0 0,-1 0 0,1 0 0,0 0 0,-1 0 0,1 1 0,0-1 0,-1 0 0,1 1 0,-1 2 0,-10 18 0,2 0 0,1 1 0,1 0 0,1 1 0,0 0 0,2 0 0,1 0 0,1 1 0,2-1 0,1 38 0,-1-59 0,1-1 0,1 0 0,-1 0 0,0 0 0,0 1 0,1-1 0,-1 0 0,1 0 0,0 0 0,0 0 0,-1 0 0,1 0 0,0 0 0,1 0 0,-1-1 0,0 1 0,1 0 0,-1-1 0,1 1 0,-1 0 0,1-1 0,2 2 0,-1-2 0,-1 0 0,0-1 0,1 1 0,-1-1 0,1 0 0,-1 1 0,1-1 0,-1 0 0,1-1 0,-1 1 0,1 0 0,-1-1 0,1 1 0,-1-1 0,1 0 0,2-1 0,6-3 0,1-1 0,-1 0 0,-1-1 0,1 0 0,-1 0 0,13-14 0,4-8 0,0-1 0,-2-1 0,-2-2 0,-1 0 0,34-68 0,-56 101 0,-1 0 0,1 0 0,0 0 0,0 0 0,0 0 0,0 0 0,0 0 0,0 0 0,0 0 0,0 0 0,-1 0 0,1 0 0,0 0 0,0 0 0,0 0 0,0 0 0,0 0 0,0 0 0,0 0 0,0 0 0,-1 0 0,1 0 0,0 0 0,0 0 0,0 0 0,0 0 0,0 0 0,0 0 0,0 0 0,0 0 0,-1 0 0,1 0 0,0 0 0,0 0 0,0 0 0,0-1 0,0 1 0,0 0 0,0 0 0,0 0 0,0 0 0,0 0 0,0 0 0,0 0 0,0 0 0,0-1 0,0 1 0,0 0 0,0 0 0,0 0 0,0 0 0,0 0 0,0 0 0,0 0 0,0 0 0,0-1 0,0 1 0,0 0 0,0 0 0,0 0 0,0 0 0,0 0 0,0 0 0,0 0 0,-15 8 0,-19 15 0,-98 64 0,-3 3 0,135-90 0,-1 0 0,1 0 0,-1 1 0,1-1 0,-1 0 0,1 1 0,0-1 0,-1 0 0,1 1 0,-1-1 0,1 1 0,0-1 0,-1 1 0,1-1 0,0 1 0,0-1 0,-1 1 0,1-1 0,0 1 0,0-1 0,0 1 0,-1-1 0,1 1 0,0-1 0,0 2 0,12 4 0,27-5 0,-34-1 0,24 0 0,0 1 0,0 1 0,-1 2 0,48 12 0,-62-12 0,1 1 0,-1 1 0,0 0 0,0 1 0,-1 0 0,0 1 0,0 1 0,-1 0 0,0 1 0,16 17 0,-7-5-1365,-5-4-5461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49.724"/>
    </inkml:context>
    <inkml:brush xml:id="br0">
      <inkml:brushProperty name="width" value="0.05" units="cm"/>
      <inkml:brushProperty name="height" value="0.05" units="cm"/>
    </inkml:brush>
  </inkml:definitions>
  <inkml:trace contextRef="#ctx0" brushRef="#br0">75 1 24575,'-3'0'0,"-1"0"0,0 0 0,1 0 0,-1 1 0,0-1 0,1 1 0,-1 0 0,1 0 0,0 0 0,-1 1 0,1-1 0,0 1 0,-1 0 0,-4 3 0,6-3 0,0 1 0,0-1 0,1 0 0,-1 0 0,1 1 0,0-1 0,0 1 0,-1-1 0,2 1 0,-1 0 0,0-1 0,0 1 0,1 0 0,0 0 0,-1-1 0,1 1 0,0 0 0,0 0 0,1 0 0,0 3 0,2 28 0,0 2 0,1 0 0,2 0 0,1-1 0,18 53 0,-22-82 0,0 0 0,0 0 0,0 0 0,1 0 0,0 0 0,0-1 0,0 0 0,1 0 0,0 0 0,0 0 0,0-1 0,0 0 0,1 0 0,0 0 0,-1 0 0,2-1 0,11 4 0,-5-3 0,0-1 0,1 0 0,-1-1 0,0-1 0,1 0 0,-1-1 0,1-1 0,16-2 0,18-3-1365,-3-1-5461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0.692"/>
    </inkml:context>
    <inkml:brush xml:id="br0">
      <inkml:brushProperty name="width" value="0.05" units="cm"/>
      <inkml:brushProperty name="height" value="0.05" units="cm"/>
    </inkml:brush>
  </inkml:definitions>
  <inkml:trace contextRef="#ctx0" brushRef="#br0">1 1 24575,'10'29'0,"0"-3"0,3 50 0,-3 1 0,-1 94 0,-9-165 0,1 26 0,-1-31 0,-1 0 0,1 0 0,0 0 0,1 0 0,-1 0 0,0 0 0,0 0 0,0 0 0,1 0 0,-1 0 0,0 0 0,1 0 0,-1 0 0,1 0 0,-1 0 0,1 0 0,-1 0 0,1-1 0,0 1 0,-1 0 0,1 0 0,1 0 0,1-4 0,0 0 0,0 0 0,-1 0 0,1 0 0,-1 0 0,0-1 0,0 1 0,0-1 0,2-5 0,-2 6 0,146-317 0,-137 296 0,-17 31 0,-17 38 0,21-41 0,1-1 0,0 0 0,0 0 0,0 1 0,0-1 0,1 1 0,0-1 0,-1 1 0,1-1 0,0 0 0,1 1 0,-1-1 0,0 1 0,1-1 0,0 0 0,0 1 0,0-1 0,0 0 0,1 0 0,-1 1 0,1-1 0,0 0 0,0-1 0,0 1 0,0 0 0,0-1 0,1 1 0,-1-1 0,1 1 0,-1-1 0,1 0 0,0 0 0,0-1 0,0 1 0,0 0 0,4 0 0,6 3 0,1 0 0,0-1 0,-1-1 0,1-1 0,1 0 0,-1 0 0,21-2 0,-10 0 0,-9-1 0,0 1 0,0 1 0,0 0 0,24 5 0,-36-5 0,1 1 0,0 0 0,0 0 0,-1 0 0,1 0 0,-1 1 0,1 0 0,-1 0 0,0 0 0,0 0 0,-1 0 0,1 1 0,-1 0 0,1 0 0,-1 0 0,0 0 0,-1 0 0,4 8 0,17 48-1365,-14-31-5461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1.301"/>
    </inkml:context>
    <inkml:brush xml:id="br0">
      <inkml:brushProperty name="width" value="0.05" units="cm"/>
      <inkml:brushProperty name="height" value="0.05" units="cm"/>
    </inkml:brush>
  </inkml:definitions>
  <inkml:trace contextRef="#ctx0" brushRef="#br0">181 176 24575,'0'0'0,"0"-1"0,0 1 0,0-1 0,0 1 0,0-1 0,0 0 0,0 1 0,0-1 0,0 1 0,0-1 0,-1 1 0,1-1 0,0 1 0,0-1 0,-1 0 0,1 1 0,0 0 0,0-1 0,-1 1 0,1-1 0,-1 1 0,1-1 0,0 1 0,-1 0 0,1-1 0,-1 1 0,1 0 0,-1-1 0,1 1 0,-1 0 0,1 0 0,-1-1 0,1 1 0,-1 0 0,1 0 0,-1 0 0,0 0 0,1 0 0,-1 0 0,1 0 0,-1 0 0,1 0 0,-1 0 0,0 0 0,1 0 0,-1 0 0,1 0 0,-1 1 0,1-1 0,-1 0 0,-1 1 0,0 0 0,1-1 0,-1 1 0,0 0 0,1 0 0,-1 0 0,1 0 0,0 0 0,-1 0 0,1 0 0,0 1 0,0-1 0,-1 0 0,1 1 0,-1 2 0,-2 7 0,2 0 0,-1-1 0,1 1 0,0 21 0,2-24 0,-1 0 0,1 0 0,-1 0 0,-1-1 0,0 1 0,0 0 0,0 0 0,-1-1 0,0 1 0,0-1 0,-6 8 0,6-11 0,0 0 0,0 0 0,-1-1 0,0 1 0,1-1 0,-1 0 0,0 0 0,-1 0 0,1-1 0,0 0 0,-8 4 0,10-6 0,1 1 0,0-1 0,-1 0 0,1 0 0,-1 1 0,1-1 0,0 0 0,-1 0 0,1 0 0,-1-1 0,1 1 0,0 0 0,-1 0 0,1-1 0,0 1 0,-1-1 0,1 1 0,-2-2 0,2 1 0,-1 0 0,1 0 0,0-1 0,0 1 0,0-1 0,0 1 0,0-1 0,0 1 0,0-1 0,0 0 0,0 1 0,1-1 0,-1 0 0,1 1 0,0-1 0,-1 0 0,1-3 0,-1-6 0,1 1 0,1 0 0,0 0 0,0-1 0,1 1 0,1 0 0,-1 0 0,1 0 0,1 1 0,9-19 0,7-8 0,30-43 0,-34 56 0,-10 12 0,0 0 0,2 1 0,-1 0 0,1 1 0,1-1 0,-1 2 0,15-12 0,-22 19 0,0 0 0,0 1 0,1-1 0,-1 0 0,0 1 0,0-1 0,1 1 0,-1-1 0,0 1 0,1-1 0,-1 1 0,1 0 0,-1 0 0,0 0 0,1 0 0,-1 0 0,1 0 0,-1 0 0,0 0 0,1 1 0,-1-1 0,1 0 0,-1 1 0,0-1 0,3 2 0,-2 0 0,0 0 0,0 0 0,0 0 0,-1 0 0,1 0 0,0 0 0,-1 0 0,0 1 0,1-1 0,-1 1 0,0-1 0,1 4 0,2 7 0,-1 0 0,-1 0 0,0-1 0,0 19 0,-2-9 0,0-12 0,0 1 0,1-1 0,0 1 0,4 15 0,-5-23 0,1 0 0,0-1 0,0 0 0,0 1 0,0-1 0,1 0 0,-1 1 0,0-1 0,1 0 0,0 0 0,0 0 0,-1 0 0,1-1 0,0 1 0,0 0 0,1-1 0,-1 1 0,0-1 0,0 0 0,1 0 0,-1 0 0,1 0 0,3 1 0,2 0 0,0 0 0,1-1 0,-1 0 0,1-1 0,-1 1 0,1-2 0,-1 1 0,1-1 0,-1 0 0,1-1 0,-1 0 0,0 0 0,0-1 0,0 0 0,0-1 0,10-5 0,-9 3 0,0-1 0,0 1 0,-1-2 0,0 1 0,0-1 0,-1 0 0,0-1 0,0 0 0,-1 0 0,0 0 0,0-1 0,3-10 0,8-15-1365,-10 20-5461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1.813"/>
    </inkml:context>
    <inkml:brush xml:id="br0">
      <inkml:brushProperty name="width" value="0.05" units="cm"/>
      <inkml:brushProperty name="height" value="0.05" units="cm"/>
    </inkml:brush>
  </inkml:definitions>
  <inkml:trace contextRef="#ctx0" brushRef="#br0">201 20 24575,'1'-1'0,"-1"0"0,0 0 0,0 0 0,0 0 0,0 0 0,0 1 0,0-1 0,-1 0 0,1 0 0,0 0 0,0 0 0,-1 0 0,1 0 0,0 0 0,-1 1 0,1-1 0,-1 0 0,1 0 0,-2-1 0,2 2 0,-1 0 0,0 0 0,1 0 0,-1 0 0,1 0 0,-1 0 0,1 0 0,-1 0 0,1 0 0,-1 0 0,0 0 0,1 0 0,-1 0 0,1 0 0,-1 1 0,1-1 0,-1 0 0,1 0 0,-1 1 0,1-1 0,-1 0 0,1 1 0,-1 0 0,-30 31 0,26-26 0,-13 16 0,1 2 0,1-1 0,1 2 0,1 0 0,1 1 0,1 0 0,1 1 0,2 0 0,-9 39 0,17-60 0,0 0 0,0 0 0,1 0 0,-1 0 0,1 1 0,1-1 0,-1 0 0,1 0 0,0 0 0,0 0 0,1 0 0,0 0 0,0-1 0,0 1 0,1 0 0,0-1 0,0 0 0,0 1 0,1-1 0,-1 0 0,1-1 0,0 1 0,1-1 0,-1 0 0,1 0 0,0 0 0,0-1 0,0 1 0,0-1 0,1 0 0,-1-1 0,1 1 0,0-1 0,0-1 0,0 1 0,10 1 0,0 0 0,1-1 0,-1-1 0,1 0 0,0-1 0,0-1 0,-1-1 0,1 0 0,23-7 0,-27 6 0,0-1 0,0 0 0,0-2 0,0 1 0,-1-2 0,0 1 0,0-2 0,-1 1 0,0-2 0,17-15 0,-23 18 5,0 0 0,-1 0 0,0 0-1,0 0 1,0-1 0,-1 0 0,0 0 0,0 0-1,-1 0 1,0 0 0,0 0 0,-1-1 0,1 1-1,-2-1 1,1 1 0,-1-1 0,0 1-1,-1-1 1,0 1 0,0-1 0,0 1 0,-1-1-1,0 1 1,-4-9 0,0 1-140,-1 0 0,0 1 0,-1 0 0,-1 0 0,0 1 0,-1 0 0,0 1 0,-1 0 0,-1 0 0,-16-13 0,4 8-6691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2.315"/>
    </inkml:context>
    <inkml:brush xml:id="br0">
      <inkml:brushProperty name="width" value="0.05" units="cm"/>
      <inkml:brushProperty name="height" value="0.05" units="cm"/>
    </inkml:brush>
  </inkml:definitions>
  <inkml:trace contextRef="#ctx0" brushRef="#br0">53 178 24575,'1'0'0,"0"0"0,0 1 0,0-1 0,-1 0 0,1 1 0,0-1 0,0 1 0,0-1 0,0 1 0,-1-1 0,1 1 0,0-1 0,-1 1 0,1 0 0,0-1 0,-1 1 0,1 0 0,-1 0 0,1 0 0,-1-1 0,1 1 0,-1 0 0,0 0 0,1 0 0,-1 0 0,0 0 0,0 1 0,6 29 0,-6-29 0,2 27 0,-2 1 0,0-1 0,-2 1 0,-6 30 0,-32 115 0,23-122 0,12-51 0,2-11 0,0-12 0,3-8 0,2 0 0,0 0 0,2 0 0,1 1 0,10-32 0,-1 14 0,2 1 0,29-58 0,-31 76 0,1 0 0,22-27 0,-28 42 0,1 0 0,0 0 0,1 1 0,1 1 0,0 0 0,13-9 0,-21 17 0,-1 0 0,1 0 0,0 0 0,0 0 0,0 1 0,0 0 0,0 0 0,0 0 0,0 0 0,0 1 0,0-1 0,0 1 0,7 1 0,-9-1 0,0 0 0,0 1 0,-1-1 0,1 1 0,0-1 0,-1 1 0,1 0 0,0 0 0,-1 0 0,1 0 0,-1 0 0,0 0 0,1 0 0,-1 0 0,0 1 0,1-1 0,-1 0 0,0 1 0,0-1 0,0 1 0,-1-1 0,1 1 0,0 0 0,0-1 0,-1 1 0,1 0 0,-1-1 0,1 1 0,-1 0 0,0 0 0,0 0 0,0-1 0,0 4 0,-1 2 9,0 1-1,0-1 0,0 0 1,-1 0-1,0 0 1,-1 0-1,1 0 0,-1 0 1,-1-1-1,1 1 0,-1-1 1,-7 8-1,-7 9-586,-36 35 0,48-52 260,-18 18-6508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2.957"/>
    </inkml:context>
    <inkml:brush xml:id="br0">
      <inkml:brushProperty name="width" value="0.05" units="cm"/>
      <inkml:brushProperty name="height" value="0.05" units="cm"/>
    </inkml:brush>
  </inkml:definitions>
  <inkml:trace contextRef="#ctx0" brushRef="#br0">303 148 24575,'4'0'0,"1"0"0,-1-1 0,1 0 0,-1 0 0,0-1 0,1 1 0,-1-1 0,0 0 0,0 0 0,0 0 0,0 0 0,0-1 0,0 0 0,-1 1 0,1-1 0,-1-1 0,4-3 0,-7 1 0,-8 7 0,-9 6 0,-18 12 0,2 2 0,0 1 0,-58 53 0,71-56 0,1 1 0,1 1 0,0 1 0,2 0 0,0 1 0,-18 38 0,30-54 0,1 0 0,1 0 0,-1 0 0,1 0 0,0 0 0,1 1 0,-1-1 0,2 1 0,-1-1 0,1 1 0,0 0 0,0-1 0,1 1 0,0-1 0,4 12 0,-3-13 0,1 1 0,0-1 0,0 0 0,1 0 0,0 0 0,0 0 0,1 0 0,-1-1 0,1 0 0,0 0 0,1 0 0,-1-1 0,1 0 0,0 0 0,0 0 0,11 5 0,-2-3 0,0-1 0,1 0 0,0 0 0,0-2 0,0 0 0,0-1 0,0 0 0,0-1 0,0-1 0,1-1 0,-1 0 0,0-1 0,0-1 0,0-1 0,0 0 0,-1-1 0,1 0 0,-1-1 0,25-15 0,-28 15 0,0-1 0,-1-1 0,1 0 0,-1-1 0,-1 0 0,0-1 0,0 0 0,-1 0 0,0-1 0,0 0 0,-2-1 0,1 0 0,-1 0 0,-1 0 0,0-1 0,-1 0 0,-1 0 0,0-1 0,0 1 0,-1-1 0,-1 0 0,-1 0 0,1-17 0,-4 6 0,-1 1 0,-1 0 0,-1 0 0,-2 1 0,0-1 0,-1 1 0,-1 1 0,-1 0 0,-1 0 0,-1 1 0,-1 0 0,-19-22 0,29 39 0,0 1 0,0-1 0,-1 1 0,0 0 0,1 0 0,-1 0 0,0 1 0,-1 0 0,1-1 0,-6-1 0,8 3 0,1 1 0,-1 0 0,0-1 0,1 1 0,-1 0 0,1 0 0,-1 0 0,0 0 0,1 0 0,-1 1 0,1-1 0,-1 0 0,0 1 0,1-1 0,-1 1 0,1-1 0,-1 1 0,1 0 0,0 0 0,-1 0 0,1 0 0,0 0 0,-1 0 0,1 0 0,0 0 0,0 0 0,0 0 0,0 1 0,0-1 0,0 0 0,1 1 0,-1-1 0,-1 4 0,-1 3 0,0 0 0,0 0 0,1 1 0,0 0 0,0-1 0,1 1 0,0 16 0,6 67 0,-3-65 0,89 568-1365,-85-565-5461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1:53.574"/>
    </inkml:context>
    <inkml:brush xml:id="br0">
      <inkml:brushProperty name="width" value="0.05" units="cm"/>
      <inkml:brushProperty name="height" value="0.05" units="cm"/>
    </inkml:brush>
  </inkml:definitions>
  <inkml:trace contextRef="#ctx0" brushRef="#br0">128 163 24575,'-1'23'0,"-2"0"0,0 0 0,-1-1 0,-2 1 0,0-1 0,-1-1 0,-1 1 0,-15 27 0,-38 92 0,56-129 0,29-100 0,-15 49 0,17-45 0,-14 53 0,2 0 0,2 1 0,0 1 0,2 0 0,37-44 0,-45 61 0,2 1 0,-1 0 0,1 1 0,1 0 0,0 1 0,16-9 0,-20 13 0,0 1 0,0 0 0,1 0 0,0 1 0,-1 1 0,1 0 0,0 0 0,0 1 0,0 0 0,16 1 0,-20 0 0,0 1 0,0 1 0,0-1 0,0 1 0,-1 0 0,1 0 0,-1 1 0,1-1 0,-1 1 0,0 1 0,0-1 0,0 1 0,0 0 0,-1 0 0,0 0 0,0 0 0,0 1 0,0 0 0,-1-1 0,1 2 0,3 7 0,-5-9 0,1 1 0,-1 0 0,0 0 0,-1-1 0,1 1 0,-1 0 0,0 0 0,0 0 0,-1 1 0,1-1 0,-1 0 0,0 0 0,-1 0 0,1 0 0,-1 0 0,0 0 0,0 0 0,-1 0 0,1 0 0,-1 0 0,0 0 0,0-1 0,-1 1 0,1-1 0,-5 6 0,-1-2 0,1-1 0,-1 0 0,0 0 0,-1 0 0,1-1 0,-1 0 0,0-1 0,-20 8 0,-2-2 0,-49 12 0,1-1 0,76-22 0,0 1 0,0 0 0,1 0 0,-1 1 0,0-1 0,1 1 0,-1-1 0,1 1 0,0 0 0,-1 0 0,1 0 0,0 0 0,0 0 0,0 0 0,0 1 0,1-1 0,-1 1 0,1-1 0,-1 1 0,1-1 0,0 1 0,0 0 0,0 0 0,0 0 0,1 0 0,-1-1 0,1 1 0,-1 0 0,1 0 0,0 0 0,1 0 0,-1 0 0,0 0 0,1 0 0,-1 0 0,3 5 0,3 10 0,1 0 0,0 0 0,1-1 0,18 27 0,-14-23 0,29 45-1365,-23-40-5461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07.264"/>
    </inkml:context>
    <inkml:brush xml:id="br0">
      <inkml:brushProperty name="width" value="0.05" units="cm"/>
      <inkml:brushProperty name="height" value="0.05" units="cm"/>
    </inkml:brush>
  </inkml:definitions>
  <inkml:trace contextRef="#ctx0" brushRef="#br0">2283 112 24575,'2'0'0,"-1"0"0,1 0 0,-1 0 0,1 0 0,0 0 0,-1 0 0,1-1 0,-1 1 0,1 0 0,-1-1 0,1 1 0,-1-1 0,1 0 0,-1 1 0,1-1 0,-1 0 0,0 0 0,1 0 0,-1 0 0,0 0 0,0 0 0,0 0 0,0 0 0,0-1 0,0 1 0,0 0 0,0-1 0,0 1 0,-1-1 0,1 1 0,0-1 0,-1 1 0,0-1 0,1 1 0,-1-1 0,0 1 0,0-1 0,1 0 0,-1 1 0,-1-3 0,1 1 0,-1 0 0,1 0 0,-1 0 0,0 0 0,0 0 0,0 1 0,0-1 0,0 0 0,-1 1 0,1-1 0,-1 1 0,0 0 0,0-1 0,0 1 0,0 0 0,0 0 0,0 0 0,-1 0 0,1 1 0,0-1 0,-1 1 0,-3-2 0,-10-2 0,0 2 0,0 0 0,-1 1 0,1 0 0,0 2 0,-1 0 0,-18 2 0,-3-1 0,-26 1 0,1 3 0,0 2 0,0 3 0,1 3 0,-70 24 0,89-22 0,0 3 0,1 1 0,0 2 0,2 2 0,1 1 0,1 2 0,-64 57 0,29-10 0,-122 161 0,-38 103 0,188-270 0,-257 436 0,251-401 0,5 3 0,5 1 0,-32 126 0,-35 290 0,33 5 0,63-434 0,5 0 0,7 141 0,0-223 0,2 0 0,0 0 0,0 0 0,1-1 0,0 1 0,1-1 0,0 0 0,9 16 0,-12-23 0,1 1 0,0-1 0,0-1 0,1 1 0,-1 0 0,1 0 0,-1-1 0,1 0 0,0 1 0,0-1 0,0 0 0,0 0 0,0-1 0,0 1 0,0-1 0,1 1 0,-1-1 0,1 0 0,-1 0 0,1 0 0,-1-1 0,1 0 0,0 1 0,-1-1 0,1 0 0,-1-1 0,1 1 0,-1-1 0,6-1 0,-1 0 11,0-1 0,0 0 0,0 0 0,-1-1 0,1 0 0,-1-1-1,0 1 1,0-1 0,-1-1 0,9-8 0,1-4-506,0-1 0,17-28 0,-21 29-6331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17.968"/>
    </inkml:context>
    <inkml:brush xml:id="br0">
      <inkml:brushProperty name="width" value="0.035" units="cm"/>
      <inkml:brushProperty name="height" value="0.035" units="cm"/>
      <inkml:brushProperty name="color" value="#E71224"/>
    </inkml:brush>
  </inkml:definitions>
  <inkml:trace contextRef="#ctx0" brushRef="#br0">0 52 24575,'4'4'0,"1"-1"0,-1 0 0,1 0 0,-1-1 0,7 3 0,24 8 0,0-1 0,49 9 0,-78-21 0,0 0 0,1 0 0,-1 0 0,0-1 0,0 0 0,1 0 0,-1 0 0,0-1 0,0 0 0,0 0 0,-1-1 0,1 0 0,0 0 0,9-6 0,-11 5 0,1 1 0,0 0 0,-1-1 0,0 0 0,0 0 0,0-1 0,0 1 0,-1-1 0,0 1 0,0-1 0,0 0 0,0 0 0,-1-1 0,0 1 0,0 0 0,2-8 0,-4 13 0,0 0 0,0 0 0,0-1 0,0 1 0,0 0 0,0 0 0,0 0 0,0 0 0,0 0 0,0-1 0,0 1 0,0 0 0,0 0 0,0 0 0,0 0 0,0-1 0,0 1 0,0 0 0,0 0 0,0 0 0,0 0 0,0 0 0,0-1 0,0 1 0,-1 0 0,1 0 0,0 0 0,0 0 0,0 0 0,0 0 0,0-1 0,0 1 0,0 0 0,-1 0 0,1 0 0,0 0 0,0 0 0,0 0 0,0 0 0,0 0 0,-1 0 0,1 0 0,0 0 0,0 0 0,0 0 0,0 0 0,-1 0 0,1 0 0,0 0 0,0 0 0,0 0 0,0 0 0,0 0 0,-1 0 0,1 0 0,0 0 0,0 0 0,0 0 0,-15 9 0,-12 14 0,26-23 0,-21 20-1365,1-1-5461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08.802"/>
    </inkml:context>
    <inkml:brush xml:id="br0">
      <inkml:brushProperty name="width" value="0.05" units="cm"/>
      <inkml:brushProperty name="height" value="0.05" units="cm"/>
    </inkml:brush>
  </inkml:definitions>
  <inkml:trace contextRef="#ctx0" brushRef="#br0">30 115 24575,'-25'6'0,"21"0"0,15 3 0,122 36 0,-73-27 0,-30-8 0,0-1 0,1-1 0,37 3 0,-59-10 0,0 0 0,0-1 0,0 0 0,0-1 0,0 0 0,0 0 0,-1-1 0,1-1 0,0 1 0,-1-1 0,1 0 0,-1-1 0,0 0 0,0 0 0,13-11 0,-13 8 0,-1 0 0,1-1 0,-1 1 0,-1-2 0,1 1 0,-2-1 0,10-16 0,-12 18 0,0 1 0,0-1 0,-1 1 0,0-1 0,0 0 0,0 0 0,-1 0 0,0 0 0,-1 0 0,1 0 0,-1-1 0,-1-7 0,1 14 0,0 0 0,0 1 0,0-1 0,0 0 0,0 1 0,0-1 0,-1 0 0,1 1 0,0-1 0,0 0 0,0 1 0,-1-1 0,1 1 0,0-1 0,-1 0 0,1 1 0,0-1 0,-1 1 0,1-1 0,-1 1 0,1-1 0,-1 1 0,1 0 0,-1-1 0,1 1 0,-1-1 0,1 1 0,-1 0 0,0 0 0,1-1 0,-1 1 0,-1 0 0,1 0 0,0 1 0,0-1 0,-1 1 0,1-1 0,0 1 0,0 0 0,0 0 0,0 0 0,-1-1 0,1 1 0,0 0 0,1 0 0,-1 1 0,-1 0 0,-24 42 0,26-44 0,-14 41 0,13-38 0,0-1 0,0 0 0,1 1 0,-1-1 0,1 1 0,0-1 0,-1 1 0,1-1 0,1 1 0,-1-1 0,0 1 0,0-1 0,1 1 0,0 2 0,0-5 0,-1 0 0,1 1 0,-1-1 0,1 0 0,-1 0 0,1 1 0,-1-1 0,1 0 0,-1 0 0,1 0 0,0 0 0,-1 0 0,1 0 0,-1 0 0,1 0 0,-1 0 0,1 0 0,-1 0 0,1 0 0,-1 0 0,1 0 0,0 0 0,-1-1 0,1 1 0,-1 0 0,1 0 0,-1-1 0,0 1 0,1 0 0,-1-1 0,1 1 0,-1 0 0,1-1 0,-1 1 0,0-1 0,1 1 0,-1 0 0,0-1 0,0 1 0,1-1 0,-1 0 0,15-21 0,-3-21-1365,-9 21-5461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0.320"/>
    </inkml:context>
    <inkml:brush xml:id="br0">
      <inkml:brushProperty name="width" value="0.05" units="cm"/>
      <inkml:brushProperty name="height" value="0.05" units="cm"/>
    </inkml:brush>
  </inkml:definitions>
  <inkml:trace contextRef="#ctx0" brushRef="#br0">1402 159 24575,'1'-1'0,"1"1"0,0-1 0,0 0 0,-1 0 0,1 0 0,0 0 0,-1 0 0,1 0 0,-1 0 0,1 0 0,-1-1 0,0 1 0,1-1 0,-1 1 0,0-1 0,0 1 0,0-1 0,0 0 0,0 1 0,0-1 0,0-3 0,13-39 0,-14 42 0,1 0 0,-1 0 0,0 0 0,0 0 0,-1-1 0,1 1 0,0 0 0,-1 0 0,1 0 0,-1 0 0,1 0 0,-1 0 0,0 0 0,0 0 0,0 0 0,0 1 0,0-1 0,0 0 0,-3-2 0,1 1 0,0 1 0,-1-1 0,1 0 0,-1 1 0,0 0 0,1 0 0,-1 0 0,-9-3 0,-2 1 0,-1 0 0,1 1 0,-1 1 0,-18-1 0,-5 2 0,1 1 0,-1 2 0,1 1 0,0 3 0,0 0 0,1 3 0,0 1 0,0 2 0,1 1 0,1 2 0,0 1 0,1 2 0,1 2 0,0 1 0,-42 36 0,21-10 0,3 2 0,2 3 0,-61 82 0,-100 193 0,176-265 0,4 1 0,2 1 0,-38 133 0,53-142 0,3 0 0,1 0 0,3 1 0,3 0 0,5 82 0,5-37 0,5-1 0,5 0 0,56 191 0,-65-268 0,2 1 0,0-1 0,1 0 0,1-1 0,28 37 0,-40-58 3,1 0-1,-1-1 0,1 1 1,-1 0-1,1 0 1,0-1-1,-1 1 0,1 0 1,0-1-1,-1 1 1,1-1-1,0 1 0,0-1 1,0 1-1,0-1 1,-1 0-1,1 1 0,0-1 1,0 0-1,0 0 1,0 0-1,0 1 0,0-1 1,0 0-1,0 0 1,0 0-1,-1-1 0,1 1 1,0 0-1,0 0 0,0 0 1,0-1-1,0 1 1,0 0-1,-1-1 0,1 1 1,0-1-1,0 1 1,0-1-1,-1 1 0,1-1 1,0 1-1,-1-1 1,1 0-1,0 0 0,-1 1 1,1-1-1,-1 0 1,1-1-1,2-3-214,0 0 0,-1 0 0,1-1-1,-1 1 1,-1-1 0,3-8 0,-1-6-6614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1.257"/>
    </inkml:context>
    <inkml:brush xml:id="br0">
      <inkml:brushProperty name="width" value="0.05" units="cm"/>
      <inkml:brushProperty name="height" value="0.05" units="cm"/>
    </inkml:brush>
  </inkml:definitions>
  <inkml:trace contextRef="#ctx0" brushRef="#br0">12 130 24575,'-1'-1'0,"1"1"0,0 0 0,-1 0 0,1 0 0,-1 0 0,1 0 0,0 0 0,-1 1 0,1-1 0,-1 0 0,1 0 0,0 0 0,-1 0 0,1 0 0,-1 1 0,1-1 0,0 0 0,-1 0 0,1 0 0,0 1 0,-1-1 0,1 0 0,0 1 0,0-1 0,-1 0 0,1 1 0,0-1 0,0 0 0,0 1 0,-1-1 0,1 0 0,0 1 0,0 0 0,3 15 0,16 15 0,-12-23 0,0 0 0,1 0 0,0 0 0,0-1 0,1 0 0,-1-1 0,2 0 0,-1 0 0,1-1 0,0-1 0,0 1 0,0-1 0,1-1 0,-1 0 0,1-1 0,0 0 0,-1 0 0,1-1 0,0 0 0,0-1 0,0-1 0,11-1 0,-11 1 0,0-1 0,0 0 0,-1-1 0,1 0 0,-1-1 0,0 0 0,0 0 0,0-1 0,0-1 0,-1 1 0,0-2 0,0 1 0,0-1 0,-1-1 0,0 1 0,-1-1 0,0-1 0,0 1 0,0-1 0,-1 0 0,-1-1 0,6-10 0,-10 17 0,7-16 0,0 1 0,-1-1 0,-1-1 0,4-22 0,-10 42 0,0-1 0,0 1 0,0 0 0,0 0 0,0 0 0,0 0 0,0-1 0,1 1 0,-1 0 0,0 0 0,0 0 0,0-1 0,0 1 0,0 0 0,0 0 0,0-1 0,0 1 0,0 0 0,0 0 0,0 0 0,0-1 0,0 1 0,0 0 0,-1 0 0,1 0 0,0-1 0,0 1 0,0 0 0,0 0 0,0 0 0,0-1 0,0 1 0,-1 0 0,1 0 0,0 0 0,0 0 0,0 0 0,0-1 0,-1 1 0,1 0 0,0 0 0,0 0 0,0 0 0,-1 0 0,1 0 0,0 0 0,0 0 0,0 0 0,-1 0 0,1 0 0,-12 9 0,-11 21 0,22-29 0,-4 7-195,0 1 0,0 0 0,0 0 0,1 1 0,1 0 0,-4 14 0,4-14-6631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1.911"/>
    </inkml:context>
    <inkml:brush xml:id="br0">
      <inkml:brushProperty name="width" value="0.05" units="cm"/>
      <inkml:brushProperty name="height" value="0.05" units="cm"/>
    </inkml:brush>
  </inkml:definitions>
  <inkml:trace contextRef="#ctx0" brushRef="#br0">1218 146 24575,'3'-2'0,"0"0"0,0-1 0,0 1 0,0 0 0,0-1 0,-1 0 0,1 0 0,-1 0 0,0 0 0,1 0 0,-2 0 0,4-5 0,4-7 0,-6 12 0,0-1 0,-1 0 0,1 0 0,-1 0 0,0 0 0,0 0 0,0-1 0,-1 1 0,1-1 0,-1 1 0,0-1 0,0-6 0,-1 10 0,0 0 0,0-1 0,0 1 0,0 0 0,-1 0 0,1 0 0,0-1 0,-1 1 0,1 0 0,-1 0 0,1 0 0,-1 0 0,1 0 0,-1 0 0,0 0 0,0 0 0,1 0 0,-1 0 0,-2-1 0,1 1 0,0 0 0,0 0 0,0 0 0,0 0 0,0 1 0,0-1 0,0 1 0,0 0 0,0-1 0,0 1 0,-1 0 0,1 0 0,0 0 0,0 0 0,-3 1 0,-20 5 0,0 1 0,0 1 0,0 2 0,1 0 0,-36 21 0,20-10 0,-56 27 0,4 4 0,1 4 0,3 4 0,-104 92 0,158-119 0,2 2 0,1 1 0,2 2 0,1 0 0,2 2 0,2 1 0,1 1 0,-21 58 0,14-16 0,3 2 0,4 0 0,-17 133 0,27-130 0,-33 211 0,44-290-136,0 1-1,0-1 1,1 0-1,0 0 1,1 1-1,0-1 1,1 0-1,0 1 0,5 17 1,0-12-6690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2.362"/>
    </inkml:context>
    <inkml:brush xml:id="br0">
      <inkml:brushProperty name="width" value="0.05" units="cm"/>
      <inkml:brushProperty name="height" value="0.05" units="cm"/>
    </inkml:brush>
  </inkml:definitions>
  <inkml:trace contextRef="#ctx0" brushRef="#br0">73 0 24575,'-5'2'0,"0"0"0,1 1 0,-1-1 0,1 1 0,0 0 0,-1 0 0,1 0 0,1 1 0,-1-1 0,0 1 0,1 0 0,-3 4 0,4-5 0,0-1 0,0 1 0,1-1 0,-1 1 0,1 0 0,-1 0 0,1-1 0,0 1 0,1 0 0,-1 0 0,0 0 0,1 0 0,-1 0 0,1 0 0,0 0 0,0 0 0,0 1 0,1-1 0,0 3 0,0-2 0,1 1 0,0-1 0,0 0 0,0 0 0,0 1 0,1-1 0,0-1 0,-1 1 0,2 0 0,-1-1 0,4 4 0,7 5 0,1-1 0,1-1 0,-1 0 0,1-1 0,20 8 0,-12-8 0,0-1 0,1-2 0,-1 0 0,1-1 0,0-2 0,0 0 0,1-2 0,-1-1 0,41-5 0,-63 5 0,0 0 0,0-1 0,-1 0 0,1 1 0,0-1 0,0-1 0,0 1 0,4-3 0,-7 4 0,1 0 0,-1-1 0,1 1 0,-1 0 0,0-1 0,1 1 0,-1-1 0,0 1 0,0 0 0,1-1 0,-1 1 0,0-1 0,0 1 0,1-1 0,-1 1 0,0-1 0,0 1 0,0-1 0,0 1 0,0-1 0,0 1 0,0-1 0,0 1 0,0-1 0,0 1 0,0-1 0,0 1 0,0-1 0,-1 1 0,1-1 0,0 1 0,0-1 0,0 1 0,-1-1 0,1 1 0,0-1 0,-1 1 0,1 0 0,0-1 0,-1 1 0,1 0 0,0-1 0,-1 1 0,1 0 0,-1-1 0,1 1 0,-1 0 0,1 0 0,0-1 0,-1 1 0,1 0 0,-1 0 0,0 0 0,-13-5-1365,1 3-5461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3.482"/>
    </inkml:context>
    <inkml:brush xml:id="br0">
      <inkml:brushProperty name="width" value="0.05" units="cm"/>
      <inkml:brushProperty name="height" value="0.05" units="cm"/>
    </inkml:brush>
  </inkml:definitions>
  <inkml:trace contextRef="#ctx0" brushRef="#br0">163 1 24575,'-16'-1'0,"1"2"0,-1 0 0,0 1 0,0 1 0,1 0 0,0 1 0,-20 8 0,34-11 0,-1-1 0,1 1 0,0-1 0,0 1 0,0-1 0,-1 1 0,1 0 0,0 0 0,0 0 0,0 0 0,0-1 0,1 1 0,-1 1 0,0-1 0,0 0 0,-1 2 0,2-2 0,0-1 0,0 1 0,0-1 0,0 1 0,0 0 0,0-1 0,0 1 0,0-1 0,1 1 0,-1 0 0,0-1 0,0 1 0,0-1 0,1 1 0,-1 0 0,0-1 0,1 1 0,-1-1 0,0 1 0,1-1 0,-1 0 0,1 1 0,-1-1 0,1 1 0,3 2 0,0-1 0,-1 0 0,1 0 0,0 0 0,0 0 0,0-1 0,0 0 0,7 2 0,28 2 0,1-2 0,67-3 0,-20 0 0,433 44 66,-4 42-557,74 9 195,969 37 296,-1337-118 0,351 48 625,-120-9-529,-368-45-96,317 14 0,-423-21 0,1 0 0,-22 6 0,37-6-76,0 0 1,0 0-1,0 0 0,0-1 0,0 0 0,0 0 0,0 0 0,-1-1 1,1 1-1,0-1 0,0-1 0,0 1 0,1-1 0,-1 1 1,0-1-1,1-1 0,-8-3 0,-10-9-6750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4.429"/>
    </inkml:context>
    <inkml:brush xml:id="br0">
      <inkml:brushProperty name="width" value="0.05" units="cm"/>
      <inkml:brushProperty name="height" value="0.05" units="cm"/>
    </inkml:brush>
  </inkml:definitions>
  <inkml:trace contextRef="#ctx0" brushRef="#br0">898 2080 24575,'5'1'0,"-1"0"0,1 0 0,-1 1 0,0 0 0,0 0 0,0 0 0,4 2 0,9 5 0,-8-5 0,-1 0 0,1-1 0,0-1 0,1 1 0,-1-1 0,0-1 0,1 0 0,-1 0 0,1-1 0,-1 0 0,14-2 0,-16 1 0,0-1 0,-1 0 0,1-1 0,0 0 0,-1 0 0,1 0 0,-1 0 0,0-1 0,0 0 0,0-1 0,-1 1 0,1-1 0,-1 0 0,0-1 0,7-10 0,1-2 0,-1 0 0,-1-1 0,-1-1 0,-1 0 0,-1 0 0,11-39 0,-11 27 0,-2-1 0,-2 0 0,1-63 0,-9 17 0,-3-1 0,-34-150 0,18 132 0,-4 2 0,-4 0 0,-5 2 0,-3 2 0,-53-89 0,63 130 0,-3 2 0,-2 1 0,-2 2 0,-2 1 0,-1 2 0,-3 2 0,-1 2 0,-2 1 0,-2 3 0,-52-31 0,63 48 0,0 2 0,-1 1 0,0 1 0,-1 2 0,0 2 0,-1 2 0,0 1 0,-1 2 0,-49 0 0,80 6-120,-30-3 373,38 2-308,0-1-1,0 1 1,-1 0-1,1 0 1,0 0-1,0-1 1,0 1-1,0 0 1,0-1-1,0 1 1,0-1-1,0 1 1,0-1-1,0 0 1,1 1-1,-1-1 1,0 0-1,0 0 1,0 1-1,1-1 1,-1 0-1,0 0 1,1 0-1,-1 0 1,1 0-1,-1-2 1,1-7-6771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4.789"/>
    </inkml:context>
    <inkml:brush xml:id="br0">
      <inkml:brushProperty name="width" value="0.05" units="cm"/>
      <inkml:brushProperty name="height" value="0.05" units="cm"/>
    </inkml:brush>
  </inkml:definitions>
  <inkml:trace contextRef="#ctx0" brushRef="#br0">250 35 24575,'4'-4'0,"-1"0"0,0 0 0,0 0 0,0 0 0,0-1 0,3-5 0,-8 10 0,0 0 0,0 1 0,0-1 0,0 1 0,0-1 0,0 1 0,0 0 0,0-1 0,0 1 0,1 0 0,-1 0 0,-2 2 0,-36 18 0,-49 18 0,45-21 0,38-16 0,1 1 0,-1-1 0,1 1 0,0 0 0,0 0 0,0 1 0,1 0 0,-1 0 0,1 0 0,0 0 0,-8 10 0,11-11 0,0-1 0,-1 1 0,1 0 0,0 0 0,1 0 0,-1 0 0,0 0 0,1 0 0,0 0 0,0 0 0,-1 0 0,2 0 0,-1 0 0,0 0 0,1 0 0,-1 0 0,1 0 0,0 0 0,0-1 0,0 1 0,0 0 0,1 0 0,-1-1 0,1 1 0,2 3 0,15 19 0,2-1 0,0 0 0,46 39 0,-20-21 0,-28-24-341,0 0 0,2-2-1,33 21 1,-32-25-6485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5.594"/>
    </inkml:context>
    <inkml:brush xml:id="br0">
      <inkml:brushProperty name="width" value="0.05" units="cm"/>
      <inkml:brushProperty name="height" value="0.05" units="cm"/>
    </inkml:brush>
  </inkml:definitions>
  <inkml:trace contextRef="#ctx0" brushRef="#br0">12 2347 24575,'0'0'0,"0"0"0,-1 0 0,1 0 0,-1 0 0,1 0 0,-1 0 0,1 0 0,-1 0 0,1 0 0,-1 0 0,1 0 0,0-1 0,-1 1 0,1 0 0,-1 0 0,1-1 0,0 1 0,-1 0 0,1 0 0,0-1 0,-1 1 0,1 0 0,0-1 0,-1 1 0,1-1 0,0 1 0,0 0 0,0-1 0,-1 1 0,1-1 0,0 1 0,0-1 0,2-18 0,13-18 0,-3 20 0,1 0 0,0 1 0,2 0 0,0 1 0,0 0 0,2 1 0,24-16 0,10-10 0,108-98 0,-7-6 0,193-238 0,-321 353 0,-2-1 0,-2 0 0,0-2 0,-2 0 0,-2-1 0,18-51 0,-26 60 0,-2-1 0,0 0 0,-2 1 0,-1-1 0,-1-1 0,-1 1 0,-1 0 0,-1 0 0,-2 0 0,-6-33 0,-6-3 0,-3 1 0,-46-104 0,-73-103 0,24 48 0,113 219-9,-4-7-142,1 1 0,0-1 1,1 1-1,-1-1 1,1 0-1,0 0 0,1 0 1,-1-13-1,3 4-6675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6.762"/>
    </inkml:context>
    <inkml:brush xml:id="br0">
      <inkml:brushProperty name="width" value="0.05" units="cm"/>
      <inkml:brushProperty name="height" value="0.05" units="cm"/>
    </inkml:brush>
  </inkml:definitions>
  <inkml:trace contextRef="#ctx0" brushRef="#br0">1 57 24575,'4'-1'0,"1"0"0,0-1 0,-1 1 0,1-1 0,-1 0 0,0 0 0,1-1 0,4-4 0,12-5 0,-8 7 0,0 1 0,0 0 0,0 1 0,0 0 0,0 1 0,1 1 0,18 0 0,9 2 0,45 7 0,-36-1 0,-1 3 0,0 2 0,0 2 0,-1 3 0,-1 1 0,-1 2 0,-1 3 0,-1 1 0,0 2 0,-3 2 0,76 66 0,-75-55 0,-2 2 0,-2 2 0,-1 1 0,-3 2 0,-2 2 0,-1 1 0,-3 1 0,-2 1 0,-3 1 0,22 70 0,-32-78 0,-2-1 0,-1 1 0,-3 1 0,2 51 0,-9-64 0,-1 1 0,-1-1 0,-2 0 0,-1 0 0,-1 0 0,-17 46 0,-9 11 0,-21 63 0,52-146 0,-1-1 0,0 1 0,0-1 0,0 1 0,-1-1 0,1 0 0,-1 0 0,-1 0 0,1 0 0,-1-1 0,1 1 0,-8 6 0,10-12 0,0 1 0,1 0 0,-1 0 0,0-1 0,0 1 0,1 0 0,-1-1 0,0 1 0,1 0 0,-1-1 0,1 1 0,-1-1 0,1 1 0,-1-1 0,1 1 0,-1-1 0,1 0 0,-1 1 0,1-1 0,0 0 0,-1 1 0,1-1 0,0 0 0,-1 1 0,1-1 0,0-1 0,-10-22 0,10 24 0,-61-160 0,61 159 0,0 1 0,0 0 0,0-1 0,0 1 0,0 0 0,0 0 0,-1-1 0,1 1 0,0 0 0,0 0 0,0-1 0,0 1 0,-1 0 0,1 0 0,0-1 0,0 1 0,0 0 0,-1 0 0,1 0 0,0-1 0,0 1 0,-1 0 0,1 0 0,0 0 0,0 0 0,-1 0 0,1 0 0,0 0 0,-1 0 0,1 0 0,0-1 0,0 1 0,-1 0 0,1 0 0,0 0 0,-1 1 0,1-1 0,-9 10 0,-4 21 0,11-28 0,-4 17 0,0 0 0,1 0 0,1 1 0,1 0 0,1 0 0,1-1 0,0 1 0,4 26 0,-3-43 0,1 1 0,-1 0 0,1-1 0,0 1 0,1 0 0,-1-1 0,1 1 0,0-1 0,0 0 0,0 1 0,1-1 0,-1 0 0,1-1 0,0 1 0,0 0 0,0-1 0,7 6 0,-5-6 0,1 0 0,-1 0 0,1 0 0,0-1 0,0 1 0,0-1 0,0-1 0,0 1 0,1-1 0,-1 0 0,11-1 0,6 0 0,0-2 0,0-1 0,-1-1 0,1-1 0,-1-1 0,22-8 0,-44 13-3,1 1 0,0-1 1,0 1-1,-1 0 0,1-1 0,0 1 0,-1 0 0,1 0 0,0 0 1,0-1-1,0 1 0,-1 0 0,1 0 0,0 0 0,0 0 0,0 0 0,-1 0 1,1 1-1,0-1 0,0 0 0,-1 0 0,1 1 0,0-1 0,0 0 0,-1 1 1,1-1-1,1 1 0,-2 0 14,0 0 0,0 0 0,0 0 0,1 0 0,-1 0 1,0 0-1,0 0 0,0 0 0,0 0 0,-1 0 0,1 0 0,0 0 0,0 0 1,-1 0-1,1 0 0,0 0 0,-1 1 0,-24 41-1496,12-25-5341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0.243"/>
    </inkml:context>
    <inkml:brush xml:id="br0">
      <inkml:brushProperty name="width" value="0.035" units="cm"/>
      <inkml:brushProperty name="height" value="0.035" units="cm"/>
      <inkml:brushProperty name="color" value="#E71224"/>
    </inkml:brush>
  </inkml:definitions>
  <inkml:trace contextRef="#ctx0" brushRef="#br0">160 167 24575,'0'-9'0,"-1"-4"0,2 0 0,-1 1 0,1-1 0,6-23 0,-6 32 0,1 0 0,-1 1 0,1-1 0,0 0 0,0 0 0,1 1 0,-1-1 0,1 1 0,-1 0 0,1 0 0,0 0 0,0 0 0,1 0 0,-1 1 0,0-1 0,1 1 0,0 0 0,6-3 0,-7 4 0,0-1 0,0 1 0,0 0 0,0 0 0,1 0 0,-1 1 0,0-1 0,0 1 0,1 0 0,-1-1 0,0 1 0,0 1 0,1-1 0,-1 0 0,0 1 0,0 0 0,0 0 0,1 0 0,-1 0 0,0 0 0,0 1 0,0-1 0,-1 1 0,1 0 0,5 4 0,-5-3 0,1 1 0,-1 0 0,0 1 0,0-1 0,0 0 0,-1 1 0,1 0 0,-1-1 0,0 1 0,-1 0 0,1 0 0,-1 0 0,0 1 0,0-1 0,0 9 0,-2-6 0,1 1 0,-1-1 0,-1 1 0,1-1 0,-2 1 0,1-1 0,-1 0 0,0 0 0,-1 0 0,0-1 0,0 1 0,0-1 0,-1 0 0,0 0 0,-1-1 0,1 1 0,-1-1 0,-12 9 0,1-1 0,-2 0 0,0-1 0,0-1 0,-1-1 0,-39 15 0,7-8 0,48-16 0,-1-1 0,0 0 0,0-1 0,0 1 0,0-1 0,0 0 0,0 0 0,-8-1 0,12 1 0,1 0 0,-1 0 0,1 0 0,-1 0 0,1-1 0,-1 1 0,1 0 0,-1 0 0,1 0 0,0 0 0,-1-1 0,1 1 0,-1 0 0,1 0 0,-1-1 0,1 1 0,0 0 0,-1 0 0,1-1 0,0 1 0,-1-1 0,1 1 0,0 0 0,0-1 0,-1 1 0,1-1 0,0 1 0,0-1 0,0 1 0,-1 0 0,1-1 0,0 1 0,0-1 0,0 0 0,0 0 0,1-1 0,-1 1 0,1 0 0,0 0 0,-1-1 0,1 1 0,0 0 0,0 0 0,0 0 0,0 0 0,0 0 0,1-1 0,34-24 0,-35 26 0,8-6 0,13-7 0,36-18 0,-51 29 0,-1-1 0,0 1 0,1 0 0,-1 0 0,1 1 0,0 0 0,-1 0 0,1 1 0,0 0 0,0 0 0,8 1 0,-13-1 3,0 1-1,0 0 1,0-1 0,0 1-1,0 0 1,-1 0 0,1 0-1,0 0 1,0 0-1,-1 1 1,1-1 0,0 0-1,-1 1 1,1 0-1,-1-1 1,0 1 0,0 0-1,1-1 1,-1 1-1,0 0 1,0 0 0,-1 0-1,1 0 1,0 0-1,-1 0 1,1 0 0,0 4-1,0 6-107,-1-1 0,1 1 0,-2-1 0,-1 12 0,1-3-808,0-5-5913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7.518"/>
    </inkml:context>
    <inkml:brush xml:id="br0">
      <inkml:brushProperty name="width" value="0.05" units="cm"/>
      <inkml:brushProperty name="height" value="0.05" units="cm"/>
    </inkml:brush>
  </inkml:definitions>
  <inkml:trace contextRef="#ctx0" brushRef="#br0">1 1 24575,'0'2'0,"1"0"0,0 0 0,0 0 0,-1 0 0,1 0 0,0-1 0,1 1 0,-1 0 0,0 0 0,0-1 0,1 1 0,-1-1 0,4 3 0,25 20 0,-26-21 0,27 20 0,-1 1 0,-1 1 0,-1 2 0,-1 1 0,-1 1 0,31 46 0,-41-49 0,-2 2 0,0-1 0,-2 2 0,-1 0 0,-2 0 0,-1 1 0,8 51 0,-8-2 0,-3 140 0,-7-151 0,-18 117 0,13-149 0,-2 0 0,-1-1 0,-2 0 0,-30 62 0,18-44 0,3 1 0,-25 98 0,18-54 0,-1 29 0,5-19 0,19-90-195,1 0 0,0 0 0,1 0 0,2 1 0,0-1 0,1 24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8.126"/>
    </inkml:context>
    <inkml:brush xml:id="br0">
      <inkml:brushProperty name="width" value="0.05" units="cm"/>
      <inkml:brushProperty name="height" value="0.05" units="cm"/>
    </inkml:brush>
  </inkml:definitions>
  <inkml:trace contextRef="#ctx0" brushRef="#br0">17 103 24575,'-1'-1'0,"0"-1"0,-1 1 0,1 0 0,0-1 0,-1 1 0,1-1 0,0 0 0,0 1 0,0-1 0,0 0 0,1 1 0,-1-1 0,0 0 0,1 0 0,-1 0 0,1 0 0,0 0 0,-1 0 0,1 0 0,0 1 0,0-1 0,0 0 0,1 0 0,-1 0 0,0 0 0,1 0 0,-1 0 0,1 0 0,0 0 0,-1 1 0,1-1 0,0 0 0,0 1 0,0-1 0,1 0 0,-1 1 0,0-1 0,0 1 0,3-2 0,0 0 0,0-1 0,0 1 0,1 0 0,-1 0 0,1 0 0,0 1 0,0 0 0,0 0 0,0 0 0,0 1 0,0-1 0,0 1 0,8 0 0,11 1 0,0 1 0,-1 1 0,1 2 0,-1 0 0,1 1 0,-2 2 0,1 0 0,26 13 0,-7-1 0,-1 3 0,-1 1 0,47 36 0,-51-32 0,0 1 0,-2 2 0,-1 2 0,-1 0 0,-2 2 0,-2 2 0,-1 0 0,-2 2 0,36 70 0,26 108 0,-57-134 0,80 152 0,-19-96 0,-35-57 0,-41-55 0,-1 0 0,14 38 0,-13-28 0,-15-35-48,12 20 222,-12-20-224,0 0 1,1-1-1,-1 1 0,0-1 1,1 1-1,-1 0 0,1-1 1,-1 1-1,1-1 0,-1 1 0,1-1 1,0 0-1,-1 1 0,1-1 1,-1 1-1,1-1 0,0 0 0,-1 0 1,1 1-1,0-1 0,-1 0 1,1 0-1,0 0 0,0 0 1,-1 0-1,1 0 0,0 0 0,-1 0 1,2 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18.513"/>
    </inkml:context>
    <inkml:brush xml:id="br0">
      <inkml:brushProperty name="width" value="0.05" units="cm"/>
      <inkml:brushProperty name="height" value="0.05" units="cm"/>
    </inkml:brush>
  </inkml:definitions>
  <inkml:trace contextRef="#ctx0" brushRef="#br0">0 1 24575,'0'4'0,"5"2"0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6.352"/>
    </inkml:context>
    <inkml:brush xml:id="br0">
      <inkml:brushProperty name="width" value="0.05" units="cm"/>
      <inkml:brushProperty name="height" value="0.05" units="cm"/>
    </inkml:brush>
  </inkml:definitions>
  <inkml:trace contextRef="#ctx0" brushRef="#br0">12 95 24575,'0'0'0,"-1"1"0,1-1 0,0 0 0,-1 0 0,1 0 0,0 0 0,-1 0 0,1 0 0,0 0 0,-1 0 0,1 0 0,0 0 0,-1 0 0,1 0 0,-1 0 0,1-1 0,0 1 0,0 0 0,-1 0 0,1 0 0,0 0 0,-1-1 0,1 1 0,0 0 0,0 0 0,-1 0 0,1-1 0,0 1 0,0 0 0,-1-1 0,1 1 0,0 0 0,0 0 0,0-1 0,0 1 0,-1 0 0,1-1 0,0 1 0,0 0 0,0-1 0,0 1 0,0 0 0,0-1 0,0 1 0,0 0 0,0-1 0,0 1 0,0-1 0,0 1 0,0 0 0,0-1 0,0 1 0,1 0 0,-1 0 0,0-1 0,0 1 0,0 0 0,0-1 0,1 1 0,-1-1 0,17-16 0,-4 12 0,0 1 0,-1 0 0,2 1 0,-1 0 0,0 1 0,1 1 0,18-1 0,17-2 0,197-13 0,-143 12 0,-92 4-341,0 0 0,0 0-1,15-5 1,-12 1-6485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6.726"/>
    </inkml:context>
    <inkml:brush xml:id="br0">
      <inkml:brushProperty name="width" value="0.05" units="cm"/>
      <inkml:brushProperty name="height" value="0.05" units="cm"/>
    </inkml:brush>
  </inkml:definitions>
  <inkml:trace contextRef="#ctx0" brushRef="#br0">1 25 24575,'0'-1'0,"1"0"0,-1 0 0,1-1 0,0 1 0,-1 0 0,1 0 0,0 0 0,0 0 0,0 0 0,0 0 0,0 0 0,0 0 0,0 0 0,0 0 0,1 1 0,-1-1 0,0 0 0,0 1 0,1-1 0,-1 1 0,0-1 0,1 1 0,-1 0 0,0 0 0,1-1 0,-1 1 0,2 0 0,41-3 0,-28 5 0,1 1 0,0 0 0,-1 1 0,1 1 0,-1 0 0,-1 2 0,1-1 0,-1 2 0,0 0 0,14 11 0,-26-17 4,1 0 0,-1 0-1,0 1 1,0-1 0,-1 1 0,1 0-1,0 0 1,-1 0 0,0 0 0,0 0-1,1 0 1,-2 1 0,1-1 0,0 1-1,-1 0 1,0-1 0,0 1 0,0 0-1,0-1 1,0 1 0,-1 0 0,0 0-1,0 0 1,0 0 0,0 0 0,0 0-1,-1-1 1,0 1 0,0 0 0,0 0-1,-2 4 1,0-1-97,-1 0 0,1-1 1,-1 1-1,-1-1 0,1 0 0,-1 0 0,0 0 0,-1-1 1,1 0-1,-1 0 0,0 0 0,0-1 0,-1 0 1,1 0-1,-9 3 0,-8 2-6733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7.346"/>
    </inkml:context>
    <inkml:brush xml:id="br0">
      <inkml:brushProperty name="width" value="0.05" units="cm"/>
      <inkml:brushProperty name="height" value="0.05" units="cm"/>
    </inkml:brush>
  </inkml:definitions>
  <inkml:trace contextRef="#ctx0" brushRef="#br0">0 1 24575,'0'3'0,"0"-1"0,1 1 0,-1-1 0,0 1 0,1 0 0,0-1 0,0 1 0,0-1 0,0 1 0,0-1 0,0 0 0,0 0 0,1 1 0,-1-1 0,1 0 0,3 3 0,0-1 0,-1 0 0,1-1 0,-1 0 0,1 0 0,0 0 0,1 0 0,7 2 0,7 1 0,2 0 0,-1-2 0,25 3 0,-42-6 0,59 6 0,1-2 0,0-3 0,0-3 0,0-2 0,73-15 0,-104 10-1365,-10-1-5461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7.738"/>
    </inkml:context>
    <inkml:brush xml:id="br0">
      <inkml:brushProperty name="width" value="0.05" units="cm"/>
      <inkml:brushProperty name="height" value="0.05" units="cm"/>
    </inkml:brush>
  </inkml:definitions>
  <inkml:trace contextRef="#ctx0" brushRef="#br0">1 103 24575,'-1'-4'0,"1"1"0,0-1 0,1 0 0,-1 0 0,1 0 0,-1 0 0,1 0 0,0 0 0,0 0 0,1 1 0,-1-1 0,1 1 0,0-1 0,0 1 0,0-1 0,0 1 0,1 0 0,-1 0 0,1 0 0,0 0 0,0 1 0,0-1 0,0 1 0,0 0 0,1 0 0,-1 0 0,1 0 0,-1 0 0,1 1 0,0-1 0,-1 1 0,7-1 0,-5 1 0,1 0 0,-1 0 0,0 0 0,1 0 0,-1 1 0,1 0 0,-1 0 0,1 1 0,-1-1 0,1 1 0,-1 1 0,0-1 0,1 1 0,-1 0 0,7 3 0,-6-2 0,-1 1 0,1 0 0,-1 0 0,0 1 0,0 0 0,0-1 0,-1 2 0,0-1 0,0 0 0,0 1 0,0 0 0,3 8 0,3 8 0,-1 1 0,-1 1 0,-1 0 0,-1 0 0,-1 0 0,4 49 0,-8-34 0,-1-1 0,-2 0 0,-12 69 0,9-80-1365,1-4-5461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8.117"/>
    </inkml:context>
    <inkml:brush xml:id="br0">
      <inkml:brushProperty name="width" value="0.05" units="cm"/>
      <inkml:brushProperty name="height" value="0.05" units="cm"/>
    </inkml:brush>
  </inkml:definitions>
  <inkml:trace contextRef="#ctx0" brushRef="#br0">103 48 24575,'-7'0'0,"0"-1"0,0 0 0,0 0 0,0-1 0,1 0 0,-1 0 0,0 0 0,1-1 0,0 0 0,-1 0 0,1-1 0,0 1 0,-9-9 0,15 12 0,0 0 0,0 0 0,0 0 0,0 0 0,0 0 0,-1 0 0,1-1 0,0 1 0,0 0 0,0 0 0,0 0 0,0 0 0,0 0 0,0-1 0,0 1 0,-1 0 0,1 0 0,0 0 0,0 0 0,0-1 0,0 1 0,0 0 0,0 0 0,0 0 0,0 0 0,0-1 0,0 1 0,0 0 0,0 0 0,0 0 0,0 0 0,0-1 0,1 1 0,-1 0 0,0 0 0,0 0 0,0 0 0,0-1 0,0 1 0,0 0 0,0 0 0,0 0 0,1 0 0,8-3 0,14 4 0,174 29-12,-86-12-664,176 9-1,-252-27-6149</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8.488"/>
    </inkml:context>
    <inkml:brush xml:id="br0">
      <inkml:brushProperty name="width" value="0.05" units="cm"/>
      <inkml:brushProperty name="height" value="0.05" units="cm"/>
    </inkml:brush>
  </inkml:definitions>
  <inkml:trace contextRef="#ctx0" brushRef="#br0">26 21 24575,'-5'-6'0,"-7"-7"0,12 12 0,0 1 0,-1 0 0,1 0 0,0 0 0,0 0 0,0 0 0,-1 0 0,1 0 0,0 0 0,0 0 0,0 0 0,-1 0 0,1 0 0,0 0 0,0 0 0,-1 0 0,1 0 0,0 0 0,0 0 0,0 0 0,-1 0 0,1 0 0,0 0 0,0 0 0,0 0 0,-1 0 0,1 0 0,0 1 0,0-1 0,0 0 0,-1 0 0,1 0 0,0 0 0,0 0 0,0 1 0,0-1 0,0 0 0,0 0 0,-1 0 0,1 1 0,0-1 0,0 0 0,0 0 0,0 0 0,0 1 0,0-1 0,0 0 0,0 0 0,0 1 0,0-1 0,0 0 0,0 0 0,0 0 0,0 1 0,0-1 0,0 0 0,0 0 0,0 0 0,0 1 0,0-1 0,1 0 0,-1 0 0,0 0 0,0 1 0,1 8 0,0-1 0,0 1 0,1-1 0,0 1 0,1-1 0,3 8 0,5 17 0,0 9-116,1 0 241,12 85 0,-23-116-240,0 1-1,0 0 1,-2 0 0,1-1-1,-1 1 1,-1 0 0,0-1 0,-1 1-1,0-1 1,-1 0 0,0 0-1,-7 12 1,2-7-6711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9.224"/>
    </inkml:context>
    <inkml:brush xml:id="br0">
      <inkml:brushProperty name="width" value="0.05" units="cm"/>
      <inkml:brushProperty name="height" value="0.05" units="cm"/>
    </inkml:brush>
  </inkml:definitions>
  <inkml:trace contextRef="#ctx0" brushRef="#br0">17 0 24575,'-17'0'0,"25"0"0,29 1 0,166 22 0,-112-10 0,145 1 0,-204-17-1365,-8-2-5461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0.581"/>
    </inkml:context>
    <inkml:brush xml:id="br0">
      <inkml:brushProperty name="width" value="0.035" units="cm"/>
      <inkml:brushProperty name="height" value="0.035" units="cm"/>
      <inkml:brushProperty name="color" value="#E71224"/>
    </inkml:brush>
  </inkml:definitions>
  <inkml:trace contextRef="#ctx0" brushRef="#br0">101 47 24575,'0'-3'0,"0"1"0,0-1 0,0 1 0,-1-1 0,1 1 0,-1-1 0,0 1 0,1 0 0,-1-1 0,0 1 0,-1 0 0,1 0 0,0 0 0,-3-4 0,3 5 0,0 0 0,0 1 0,0-1 0,0 0 0,0 1 0,0-1 0,0 1 0,0-1 0,0 1 0,0 0 0,-1-1 0,1 1 0,0 0 0,0 0 0,0-1 0,0 1 0,-1 0 0,1 0 0,0 1 0,0-1 0,0 0 0,0 0 0,-1 1 0,1-1 0,0 0 0,0 1 0,0-1 0,0 1 0,0-1 0,0 1 0,0 0 0,0-1 0,-1 3 0,-2 0 0,0 1 0,0 0 0,1 0 0,0 0 0,0 0 0,0 0 0,0 1 0,1 0 0,0-1 0,0 1 0,0 0 0,-1 7 0,-1 0 0,2 0 0,0 0 0,0 0 0,0 14 0,2-19 0,1 0 0,0 0 0,0 0 0,0 0 0,1 0 0,0-1 0,0 1 0,1-1 0,0 1 0,4 6 0,-6-11 0,0-1 0,0 1 0,0 0 0,0-1 0,1 1 0,-1-1 0,0 1 0,1-1 0,-1 1 0,1-1 0,-1 0 0,1 0 0,0 0 0,0 0 0,-1 0 0,1 0 0,0-1 0,0 1 0,0 0 0,0-1 0,0 0 0,0 1 0,0-1 0,0 0 0,0 0 0,0 0 0,0 0 0,0 0 0,0-1 0,0 1 0,0-1 0,0 1 0,0-1 0,-1 0 0,1 1 0,0-1 0,0 0 0,0 0 0,1-2 0,2-1 0,0 0 0,0 0 0,0 0 0,-1 0 0,0-1 0,0 0 0,0 0 0,-1 0 0,1 0 0,4-11 0,-6 12 0,-1-1 0,1 1 0,-1-1 0,1 0 0,-1 1 0,0-1 0,-1 0 0,1 0 0,-1 0 0,0 0 0,-1 1 0,1-1 0,-1 0 0,-1-6 0,1 8 7,0 1-1,0 0 0,0 0 0,0 0 1,0 0-1,-1 0 0,1 0 1,-1 0-1,1 1 0,-1-1 1,0 0-1,0 1 0,0 0 0,0-1 1,0 1-1,0 0 0,0 0 1,-4-2-1,0 1-254,0 0 1,-1 1-1,1-1 1,-1 1-1,-8 0 1,0 0-6579</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9.611"/>
    </inkml:context>
    <inkml:brush xml:id="br0">
      <inkml:brushProperty name="width" value="0.05" units="cm"/>
      <inkml:brushProperty name="height" value="0.05" units="cm"/>
    </inkml:brush>
  </inkml:definitions>
  <inkml:trace contextRef="#ctx0" brushRef="#br0">80 33 24575,'-7'-1'0,"0"-1"0,-1 0 0,1 0 0,0 0 0,0-1 0,0 0 0,1 0 0,-1-1 0,-9-7 0,21 17 0,0 1 0,0-1 0,-1 1 0,0 0 0,0 0 0,0 0 0,-1 0 0,0 1 0,-1-1 0,3 12 0,21 97 0,-25-108 0,2 5-170,0 0-1,-2 1 0,1-1 1,-1 1-1,-1-1 0,-1 0 1,-3 24-1,-2-21-6655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29.986"/>
    </inkml:context>
    <inkml:brush xml:id="br0">
      <inkml:brushProperty name="width" value="0.05" units="cm"/>
      <inkml:brushProperty name="height" value="0.05" units="cm"/>
    </inkml:brush>
  </inkml:definitions>
  <inkml:trace contextRef="#ctx0" brushRef="#br0">7 1 24575,'-5'0'0,"4"0"0,6 0 0,6 0 0,10 0 0,7 0 0,6 0 0,7 4 0,10 3 0,4-2 0,2 4 0,1 1 0,3-3 0,-1 3 0,0 0 0,-7-3 0,-8-2 0,-11-1-8191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0.330"/>
    </inkml:context>
    <inkml:brush xml:id="br0">
      <inkml:brushProperty name="width" value="0.05" units="cm"/>
      <inkml:brushProperty name="height" value="0.05" units="cm"/>
    </inkml:brush>
  </inkml:definitions>
  <inkml:trace contextRef="#ctx0" brushRef="#br0">27 12 24575,'-5'0'0,"-1"-5"0,-4-1 0,4 5 0,8 7 0,3 7 0,5 5 0,1 5 0,3 2 0,0 2 0,-4 0 0,-3 0 0,-2 5 0,-7 0 0,-7 0 0,-7-5 0,-1-8-8191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1"/>
    </inkml:context>
    <inkml:brush xml:id="br0">
      <inkml:brushProperty name="width" value="0.05" units="cm"/>
      <inkml:brushProperty name="height" value="0.05" units="cm"/>
    </inkml:brush>
  </inkml:definitions>
  <inkml:trace contextRef="#ctx0" brushRef="#br0">0 1 24575,'0'4'0,"0"6"0,5 2 0,5 2 0,6 4 0,9-1 0,9 0 0,8-2 0,9 1 0,5-3 0,7-3 0,5-3 0,0-4 0,-2-1 0,-4-6 0,-4-2 0,-3-5 0,-10 0-8191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1.404"/>
    </inkml:context>
    <inkml:brush xml:id="br0">
      <inkml:brushProperty name="width" value="0.05" units="cm"/>
      <inkml:brushProperty name="height" value="0.05" units="cm"/>
    </inkml:brush>
  </inkml:definitions>
  <inkml:trace contextRef="#ctx0" brushRef="#br0">127 1 24575,'-2'-1'0,"1"1"0,0 0 0,0 0 0,0 0 0,-1 0 0,1 0 0,0 0 0,0 1 0,0-1 0,-1 0 0,1 1 0,0-1 0,0 1 0,0-1 0,0 1 0,0-1 0,0 1 0,0 0 0,0-1 0,0 1 0,0 0 0,0 0 0,0 0 0,1 0 0,-1 0 0,0 0 0,0 0 0,0 2 0,1-1 0,-1 1 0,1-1 0,0 1 0,0-1 0,0 1 0,0-1 0,0 1 0,1-1 0,-1 1 0,1-1 0,0 1 0,2 4 0,3 7 0,1 0 0,1-1 0,13 18 0,-19-29 0,-1 0 0,1 0 0,-1 1 0,0-1 0,1 0 0,-1 0 0,0 1 0,0-1 0,-1 0 0,1 1 0,0-1 0,-1 1 0,1-1 0,-1 1 0,0-1 0,0 1 0,0-1 0,0 1 0,-1-1 0,1 1 0,0-1 0,-1 1 0,-1 3 0,0-3 0,0 0 0,0 0 0,0-1 0,0 1 0,-1-1 0,1 1 0,-1-1 0,0 0 0,0 0 0,1 0 0,-1 0 0,-1 0 0,1-1 0,0 1 0,0-1 0,-7 2 0,-57 12-1365,32-7-5461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3.134"/>
    </inkml:context>
    <inkml:brush xml:id="br0">
      <inkml:brushProperty name="width" value="0.05" units="cm"/>
      <inkml:brushProperty name="height" value="0.05" units="cm"/>
    </inkml:brush>
  </inkml:definitions>
  <inkml:trace contextRef="#ctx0" brushRef="#br0">95 117 24575,'-1'-17'0,"0"0"0,-1 1 0,-1-1 0,-10-31 0,13 48 0,0 0 0,0 0 0,0 0 0,0 0 0,0 0 0,-1 0 0,1 0 0,0 0 0,0 0 0,0 0 0,0 0 0,0 0 0,0 0 0,0 0 0,0 0 0,0 0 0,0 0 0,0 0 0,0 0 0,-1 0 0,1 0 0,0 0 0,0 0 0,0 0 0,0 0 0,0 0 0,0 0 0,0 0 0,0 0 0,0 0 0,0 0 0,0 0 0,0 0 0,-1 0 0,1 0 0,0 0 0,0 0 0,0 0 0,0 0 0,0 0 0,0 0 0,0-1 0,0 1 0,0 0 0,0 0 0,0 0 0,0 0 0,0 0 0,0 0 0,0 0 0,0 0 0,0 0 0,0 0 0,0 0 0,0 0 0,0-1 0,0 1 0,0 0 0,0 0 0,-2 11 0,0 16 0,2 9 0,-23 463 0,-21-176 0,44-321 0,0 1 0,0-1 0,0 1 0,0-1 0,0 1 0,0-1 0,0 1 0,1-1 0,-1 0 0,1 1 0,2 4 0,-3-6 0,1 0 0,0 0 0,0 0 0,-1 0 0,1 0 0,0-1 0,0 1 0,0 0 0,0 0 0,0-1 0,0 1 0,0 0 0,0-1 0,0 1 0,1-1 0,-1 1 0,2 0 0,2-1 0,1 0 0,-1 0 0,0 0 0,0 0 0,1-1 0,-1 0 0,0 0 0,0-1 0,9-2 0,38-15 0,-9 3 0,1 1 0,0 2 0,1 2 0,91-9 0,-78 14-1365,-39 1-5461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3.522"/>
    </inkml:context>
    <inkml:brush xml:id="br0">
      <inkml:brushProperty name="width" value="0.05" units="cm"/>
      <inkml:brushProperty name="height" value="0.05" units="cm"/>
    </inkml:brush>
  </inkml:definitions>
  <inkml:trace contextRef="#ctx0" brushRef="#br0">99 54 24575,'6'-20'0,"-5"19"0,0 0 0,0 0 0,-1-1 0,1 1 0,0 0 0,-1-1 0,0 1 0,1 0 0,-1-1 0,0 1 0,1-1 0,-1 1 0,0 0 0,0-1 0,0 1 0,-1-1 0,1 1 0,0-1 0,0 1 0,-1 0 0,1-1 0,-1-1 0,0 3 0,0 0 0,1 0 0,-1 0 0,1 0 0,-1 0 0,1 0 0,-1 0 0,1 0 0,-1 0 0,0 1 0,1-1 0,-1 0 0,1 0 0,-1 0 0,1 1 0,-1-1 0,1 0 0,0 1 0,-1-1 0,1 0 0,-1 1 0,1-1 0,0 1 0,-1-1 0,1 1 0,0-1 0,-1 1 0,1-1 0,0 1 0,-1 0 0,-11 17 0,-3 17 0,0 0 0,3 1 0,1 0 0,1 1 0,-5 49 0,13-79 0,1-1 0,1 1 0,-1 0 0,1-1 0,0 1 0,1 0 0,0 0 0,0-1 0,0 1 0,3 8 0,-2-12 0,-1 0 0,0 0 0,1-1 0,0 1 0,0-1 0,0 1 0,0-1 0,0 0 0,0 0 0,0 0 0,1 0 0,-1 0 0,1 0 0,-1-1 0,1 1 0,0-1 0,0 0 0,0 1 0,0-1 0,0-1 0,0 1 0,0 0 0,0-1 0,6 1 0,-2-1 0,1 0 0,0-1 0,0 0 0,0 0 0,0-1 0,0 0 0,-1 0 0,1-1 0,-1 0 0,0 0 0,0-1 0,0 0 0,0 0 0,0 0 0,-1-1 0,0 0 0,0 0 0,0-1 0,-1 0 0,0 0 0,7-10 0,-6 8 0,0-1 0,0 0 0,-1-1 0,-1 1 0,1-1 0,-1 0 0,-1 0 0,0 0 0,0 0 0,-1-1 0,-1 1 0,0-1 0,0 0 0,-1 1 0,-1-18 0,-1 19 0,0 1 0,0 0 0,-1 0 0,0 0 0,-1 1 0,0-1 0,0 1 0,0 0 0,-1 0 0,0 0 0,0 0 0,-1 1 0,0 0 0,0 0 0,0 1 0,-1 0 0,0 0 0,0 0 0,0 1 0,-1 0 0,1 0 0,-1 1 0,0 0 0,0 0 0,0 1 0,0 0 0,-15-1 0,20 2-91,0 1 0,1 0 0,-1 0 0,0 0 0,0 1 0,0-1 0,1 0 0,-1 1 0,0 0 0,1 0 0,-1 0 0,0 0 0,1 0 0,-4 3 0,-7 7-6735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3.882"/>
    </inkml:context>
    <inkml:brush xml:id="br0">
      <inkml:brushProperty name="width" value="0.05" units="cm"/>
      <inkml:brushProperty name="height" value="0.05" units="cm"/>
    </inkml:brush>
  </inkml:definitions>
  <inkml:trace contextRef="#ctx0" brushRef="#br0">153 134 24575,'-4'-1'0,"1"0"0,-1-1 0,0 1 0,1-1 0,-1 0 0,1 0 0,0 0 0,-1-1 0,1 1 0,-4-5 0,-5-3 0,10 8 0,-1 1 0,1-1 0,-1 0 0,1 1 0,-1-1 0,0 1 0,0 0 0,0 0 0,1 0 0,-1 0 0,0 1 0,0-1 0,0 1 0,0-1 0,0 1 0,0 0 0,0 0 0,-3 1 0,3 0 0,1 0 0,-1 0 0,1 1 0,0-1 0,0 1 0,0-1 0,0 1 0,0 0 0,0-1 0,0 1 0,1 0 0,-1 0 0,1 0 0,-1 1 0,1-1 0,0 0 0,0 1 0,0-1 0,0 0 0,0 1 0,0-1 0,0 4 0,0 3 0,-1 0 0,1 1 0,0-1 0,1 0 0,0 1 0,1-1 0,0 0 0,0 1 0,1-1 0,1 0 0,4 14 0,-1-8 0,0 0 0,1-1 0,0 1 0,2-1 0,18 24 0,-22-32 0,0-1 0,0 0 0,1 0 0,0 0 0,0-1 0,0 0 0,0 0 0,0-1 0,1 0 0,0 0 0,0 0 0,0-1 0,7 2 0,-3-2 0,-1-1 0,1 1 0,-1-2 0,1 0 0,0 0 0,-1-1 0,1 0 0,18-5 0,-19 4 0,0-1 0,-1-1 0,1 0 0,-1 0 0,0-1 0,0 0 0,0 0 0,-1-1 0,9-8 0,-12 9 0,0 0 0,0 0 0,-1 0 0,1-1 0,-1 0 0,-1 1 0,1-2 0,-1 1 0,0 0 0,0-1 0,-1 1 0,0-1 0,2-12 0,-2 11-5,-2-1-1,1 1 0,-1 0 0,0-1 1,-1 1-1,0-1 0,-1 1 0,1 0 1,-1 0-1,-1-1 0,0 2 0,0-1 1,-5-9-1,2 7 26,-1 0 0,1 1 0,-1 1 0,-1-1 0,0 1 0,0 0 0,0 1 0,-1 0 0,-12-8 0,8 7-119,-1 1 0,1 0 0,-2 0 0,1 1 0,-1 1 0,0 1 0,0 0 0,0 1 0,0 1 0,-1 0 0,1 1 0,-1 0 0,1 1 0,-26 4 0,13 3-6727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4.378"/>
    </inkml:context>
    <inkml:brush xml:id="br0">
      <inkml:brushProperty name="width" value="0.05" units="cm"/>
      <inkml:brushProperty name="height" value="0.05" units="cm"/>
    </inkml:brush>
  </inkml:definitions>
  <inkml:trace contextRef="#ctx0" brushRef="#br0">53 213 24575,'1'11'0,"0"-1"0,1 0 0,1 0 0,0 0 0,6 15 0,3 10 0,46 215 0,-50-200 0,-3 1 0,-2 0 0,-3 52 0,0-100 0,0 1 0,-1-1 0,0 1 0,1-1 0,-1 0 0,0 0 0,-1 1 0,1-1 0,-3 5 0,4-8 0,-1 1 0,1-1 0,0 1 0,-1-1 0,1 1 0,-1-1 0,1 0 0,-1 1 0,1-1 0,-1 1 0,1-1 0,-1 0 0,0 0 0,1 1 0,-1-1 0,1 0 0,-1 0 0,0 0 0,1 1 0,-1-1 0,0 0 0,-1 0 0,1-1 0,0 1 0,0 0 0,0-1 0,0 1 0,0-1 0,0 1 0,0-1 0,0 0 0,0 1 0,0-1 0,0 0 0,1 0 0,-1 0 0,0 1 0,-1-3 0,-4-5 0,0-2 0,0 1 0,1 0 0,0-1 0,1 0 0,-5-15 0,-16-71 0,16 57 0,-4-16 0,2-1 0,3 0 0,2-1 0,2 0 0,7-95 0,-1 139 0,0-1 0,0 1 0,1 0 0,1 0 0,0 0 0,1 0 0,0 1 0,1 0 0,0 0 0,10-12 0,-13 19 0,1 0 0,0 0 0,1 1 0,0 0 0,-1-1 0,1 2 0,0-1 0,1 0 0,-1 1 0,1 0 0,-1 0 0,1 1 0,0 0 0,0 0 0,0 0 0,0 1 0,0-1 0,1 2 0,-1-1 0,0 1 0,1 0 0,-1 0 0,10 1 0,-7 1 0,0 0 0,0 0 0,0 1 0,0 0 0,-1 1 0,1 0 0,-1 0 0,0 0 0,0 1 0,0 1 0,-1-1 0,0 1 0,0 0 0,0 1 0,8 11 0,-12-14 0,0 0 0,0 0 0,-1 0 0,1 0 0,-1 1 0,0-1 0,0 1 0,-1-1 0,1 1 0,-1 0 0,0 0 0,-1 0 0,1 0 0,-1-1 0,0 1 0,0 0 0,0 0 0,-1 0 0,1 0 0,-1 0 0,0 0 0,-1-1 0,1 1 0,-1 0 0,0-1 0,0 1 0,-1-1 0,1 0 0,-1 0 0,-4 5 0,0-1 14,0-1-1,-1 0 0,1 0 0,-1-1 1,-1 0-1,1 0 0,-1-1 1,-13 6-1,-8 2-756,-39 10 1,36-14-6084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5.707"/>
    </inkml:context>
    <inkml:brush xml:id="br0">
      <inkml:brushProperty name="width" value="0.05" units="cm"/>
      <inkml:brushProperty name="height" value="0.05" units="cm"/>
    </inkml:brush>
  </inkml:definitions>
  <inkml:trace contextRef="#ctx0" brushRef="#br0">70 33 24575,'-31'-25'0,"30"24"0,0 1 0,0-1 0,0 0 0,-1 0 0,1 1 0,0-1 0,0 0 0,-1 1 0,1-1 0,0 1 0,-1 0 0,1-1 0,0 1 0,-1 0 0,1 0 0,-1 0 0,1 0 0,0 0 0,-1 0 0,1 1 0,0-1 0,-1 0 0,-1 1 0,2 0 0,1 0 0,-1-1 0,1 1 0,-1 0 0,1-1 0,-1 1 0,1 0 0,0 0 0,0 0 0,-1-1 0,1 1 0,0 0 0,0 0 0,0 0 0,0 0 0,0-1 0,0 1 0,0 0 0,0 0 0,0 0 0,0 0 0,1 1 0,6 20 0,-6-17 0,13 32 0,-2 2 0,-1-1 0,-3 1 0,6 49 0,-13 84 0,0-2 0,-1-167 0,1 0 0,-1-1 0,1 1 0,0-1 0,0 1 0,0-1 0,0 1 0,0-1 0,0 0 0,0 0 0,1 1 0,-1-1 0,1 0 0,0 0 0,0 0 0,-1-1 0,1 1 0,1 0 0,-1-1 0,0 1 0,0-1 0,0 0 0,1 1 0,-1-1 0,1 0 0,-1-1 0,1 1 0,-1 0 0,1-1 0,-1 1 0,4-1 0,11 2 0,-1-1 0,1-1 0,31-4 0,-27 3 0,84-11-1365,-53 5-5461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0.955"/>
    </inkml:context>
    <inkml:brush xml:id="br0">
      <inkml:brushProperty name="width" value="0.035" units="cm"/>
      <inkml:brushProperty name="height" value="0.035" units="cm"/>
      <inkml:brushProperty name="color" value="#E71224"/>
    </inkml:brush>
  </inkml:definitions>
  <inkml:trace contextRef="#ctx0" brushRef="#br0">36 58 24575,'-3'0'0,"-3"0"0,-4 0 0,-1-3 0,5-1 0,7 0 0,5 2 0,5-4 0,6 1 0,6 1 0,2 1 0,3-2 0,-2 0 0,-1 1 0,-2 1 0,-6-2 0,-5 0-8191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6.113"/>
    </inkml:context>
    <inkml:brush xml:id="br0">
      <inkml:brushProperty name="width" value="0.05" units="cm"/>
      <inkml:brushProperty name="height" value="0.05" units="cm"/>
    </inkml:brush>
  </inkml:definitions>
  <inkml:trace contextRef="#ctx0" brushRef="#br0">126 61 24575,'-1'-4'0,"-1"0"0,0 0 0,0 0 0,0 0 0,-1 1 0,1-1 0,-1 0 0,0 1 0,0 0 0,0 0 0,-1 0 0,1 0 0,-1 0 0,1 0 0,-1 1 0,-8-4 0,10 6 0,0 0 0,0 0 0,0 0 0,-1 0 0,1 0 0,0 0 0,0 1 0,0-1 0,0 1 0,0-1 0,0 1 0,0 0 0,0 0 0,0 0 0,0 0 0,0 0 0,0 0 0,1 1 0,-1-1 0,1 1 0,-1-1 0,1 1 0,-1 0 0,1-1 0,0 1 0,0 0 0,-1 0 0,2 0 0,-1 0 0,0 0 0,-1 2 0,0 3 0,-1-1 0,1 1 0,0 0 0,0 0 0,1 0 0,0 0 0,0 0 0,1 11 0,1-11 0,0 0 0,0 0 0,1 1 0,0-1 0,1 0 0,-1-1 0,1 1 0,0 0 0,1-1 0,0 0 0,0 1 0,0-2 0,1 1 0,0 0 0,0-1 0,0 0 0,1 0 0,-1-1 0,9 6 0,-5-5 0,0 0 0,0 0 0,0-1 0,1-1 0,-1 1 0,1-2 0,0 1 0,0-1 0,0-1 0,0 0 0,0 0 0,0-1 0,15-1 0,-21 0 0,1 0 0,-1 0 0,0 0 0,0-1 0,0 0 0,-1 1 0,1-1 0,0-1 0,-1 1 0,1-1 0,-1 1 0,0-1 0,1 0 0,-1 0 0,-1 0 0,1-1 0,0 1 0,-1-1 0,0 1 0,0-1 0,0 0 0,0 0 0,-1 0 0,1 0 0,-1 0 0,0 0 0,0 0 0,0 0 0,0-7 0,0 4 0,-1 0 0,1 0 0,-1 0 0,0 0 0,-1 0 0,0 0 0,0 1 0,0-1 0,-1 0 0,0 0 0,0 1 0,-1-1 0,0 1 0,0-1 0,0 1 0,-1 0 0,-6-8 0,7 11-136,0 0-1,0 1 1,0-1-1,-1 1 1,1-1-1,-1 1 1,0 0-1,1 0 0,-6-1 1,-7 0-6690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6.550"/>
    </inkml:context>
    <inkml:brush xml:id="br0">
      <inkml:brushProperty name="width" value="0.05" units="cm"/>
      <inkml:brushProperty name="height" value="0.05" units="cm"/>
    </inkml:brush>
  </inkml:definitions>
  <inkml:trace contextRef="#ctx0" brushRef="#br0">17 34 24575,'-1'0'0,"1"0"0,-1 0 0,0 1 0,0-1 0,0 0 0,1 1 0,-1-1 0,0 1 0,0-1 0,1 1 0,-1-1 0,0 1 0,1-1 0,-1 1 0,0 0 0,1-1 0,-1 1 0,1 0 0,-1 0 0,1-1 0,0 1 0,-1 0 0,1 0 0,0 0 0,-1-1 0,1 1 0,0 0 0,0 0 0,0 0 0,0 0 0,0 0 0,0 0 0,0-1 0,0 1 0,0 1 0,4 35 0,-4-36 0,5 20 0,1 0 0,0 0 0,2-1 0,0 0 0,21 35 0,68 90 0,-67-103 0,-26-36 0,1 0 0,-1 0 0,1-1 0,1 0 0,-1 0 0,1 0 0,0 0 0,0-1 0,12 7 0,-16-10 0,0-1 0,0 1 0,0 0 0,0-1 0,1 1 0,-1-1 0,0 1 0,0-1 0,0 0 0,0 0 0,0 0 0,1 0 0,-1-1 0,0 1 0,0 0 0,0-1 0,0 0 0,0 1 0,0-1 0,0 0 0,0 0 0,0 0 0,0 0 0,-1 0 0,1-1 0,0 1 0,-1-1 0,1 1 0,-1-1 0,1 1 0,-1-1 0,0 0 0,1 0 0,-1 1 0,0-1 0,0 0 0,0-3 0,5-7 0,-1-1 0,-1 0 0,0 0 0,-1 0 0,-1-1 0,3-26 0,-6-84 0,0 111 0,0 0 0,-1 0 0,0-1 0,-1 1 0,0 1 0,-1-1 0,-1 0 0,0 1 0,-1 0 0,-8-14 0,10 20 0,-1 1 0,1-1 0,-1 1 0,1 0 0,-2 0 0,1 1 0,0-1 0,-1 1 0,0 0 0,0 1 0,0-1 0,0 1 0,-1 0 0,1 1 0,-1 0 0,0 0 0,0 0 0,0 1 0,0 0 0,-13 0 0,13 1 0,1 0 0,-1 1 0,1 0 0,-1 0 0,1 1 0,0 0 0,-1 0 0,1 1 0,0-1 0,0 1 0,1 0 0,-1 1 0,1-1 0,0 1 0,-1 1 0,-7 8 0,11-11 0,0 0 0,0 1 0,0-1 0,0 1 0,1 0 0,-1 0 0,1 0 0,0 0 0,-1 0 0,1 0 0,1 0 0,-1 0 0,0 0 0,1 0 0,0 0 0,-1 0 0,1 1 0,1-1 0,-1 0 0,0 0 0,1 0 0,-1 0 0,1 0 0,0 0 0,0 0 0,0 0 0,1 0 0,-1 0 0,1 0 0,0 0 0,-1-1 0,1 1 0,0-1 0,0 1 0,1-1 0,2 2 0,-2 0-151,1-1-1,1 0 0,-1 0 0,0 0 1,1 0-1,-1-1 0,1 0 1,5 2-1,12 3-6674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7.052"/>
    </inkml:context>
    <inkml:brush xml:id="br0">
      <inkml:brushProperty name="width" value="0.05" units="cm"/>
      <inkml:brushProperty name="height" value="0.05" units="cm"/>
    </inkml:brush>
  </inkml:definitions>
  <inkml:trace contextRef="#ctx0" brushRef="#br0">255 26 24575,'-1'2'0,"0"0"0,0 0 0,-1 0 0,1 0 0,-1 0 0,1 0 0,-1 0 0,0-1 0,1 1 0,-1-1 0,0 1 0,0-1 0,-4 2 0,-9 10 0,8-4 0,0 1 0,0 0 0,1 1 0,0 0 0,1 0 0,0 0 0,1 0 0,0 1 0,1 0 0,0 0 0,1 0 0,1 0 0,-1 20 0,2 4 0,1 0 0,2 0 0,10 46 0,28 74 0,-7-32 0,-33-118 0,6 29 0,-7-34 0,0 1 0,0-1 0,0 0 0,0 1 0,0-1 0,0 0 0,-1 1 0,1-1 0,0 1 0,-1-1 0,1 0 0,0 0 0,-1 1 0,0-1 0,1 0 0,-1 0 0,0 1 0,0-1 0,1 0 0,-3 1 0,2-1 0,1-1 0,-1 0 0,0 0 0,0 0 0,0 1 0,1-1 0,-1 0 0,0 0 0,0 0 0,1 0 0,-1 0 0,0 0 0,0-1 0,0 1 0,1 0 0,-1 0 0,0-1 0,0 1 0,1 0 0,-1-1 0,0 1 0,1 0 0,-1-1 0,0 1 0,1-1 0,-1 1 0,1-1 0,-1 0 0,1 1 0,-1-2 0,-19-22 0,17 20 0,-25-40 0,1-1 0,2-1 0,3-1 0,1-1 0,2-1 0,-12-53 0,24 73 0,1 0 0,1 0 0,0-35 0,4 50 0,1 0 0,1 0 0,0 0 0,1 0 0,1 0 0,0 1 0,0-1 0,11-23 0,-12 33 0,0 0 0,0 0 0,1 0 0,0 0 0,-1 0 0,1 0 0,1 1 0,-1 0 0,0-1 0,1 1 0,0 1 0,-1-1 0,1 0 0,1 1 0,-1 0 0,0 0 0,0 0 0,1 0 0,-1 1 0,1 0 0,-1 0 0,1 0 0,-1 0 0,1 1 0,0 0 0,0 0 0,-1 0 0,1 0 0,0 1 0,-1 0 0,9 2 0,2 2 0,0 0 0,-1 0 0,0 2 0,0 0 0,0 0 0,-1 1 0,0 1 0,17 14 0,-16-10 0,0 0 0,-1 1 0,0 0 0,-1 1 0,0 0 0,-2 1 0,12 22 0,-19-33 0,0 1 0,-1 1 0,1-1 0,-1 0 0,0 1 0,-1-1 0,0 1 0,0-1 0,0 1 0,-1 0 0,0-1 0,0 1 0,0-1 0,-1 1 0,0 0 0,-1-1 0,1 1 0,-1-1 0,0 0 0,-1 1 0,0-1 0,0 0 0,0-1 0,-4 7 0,-1-3-227,0 0-1,-1-1 1,0 0-1,0 0 1,-17 11-1,-12 4-6598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7.458"/>
    </inkml:context>
    <inkml:brush xml:id="br0">
      <inkml:brushProperty name="width" value="0.05" units="cm"/>
      <inkml:brushProperty name="height" value="0.05" units="cm"/>
    </inkml:brush>
  </inkml:definitions>
  <inkml:trace contextRef="#ctx0" brushRef="#br0">1 133 24575,'0'-88'0,"0"52"0,0 28 0,0 9 0,13 205 0,0-23 0,-13-173 0,1 1 0,-1 0 0,2 0 0,0-1 0,0 1 0,4 10 0,-5-18 0,0 0 0,1 0 0,-1 0 0,1-1 0,0 1 0,0 0 0,0-1 0,0 1 0,0-1 0,1 0 0,-1 0 0,1 0 0,-1 0 0,1 0 0,0 0 0,0-1 0,-1 1 0,1-1 0,0 0 0,1 0 0,-1 0 0,0 0 0,0-1 0,4 1 0,41 3 0,93-6 0,-52-2 0,-24 4-1365,-4-1-5461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8.193"/>
    </inkml:context>
    <inkml:brush xml:id="br0">
      <inkml:brushProperty name="width" value="0.05" units="cm"/>
      <inkml:brushProperty name="height" value="0.05" units="cm"/>
    </inkml:brush>
  </inkml:definitions>
  <inkml:trace contextRef="#ctx0" brushRef="#br0">241 110 24575,'-1'-1'0,"1"-1"0,-1 1 0,1 0 0,-1 0 0,1 0 0,-1 0 0,0 0 0,1 0 0,-1 0 0,0 0 0,0 0 0,0 0 0,0 1 0,0-1 0,0 0 0,0 1 0,0-1 0,0 0 0,0 1 0,0-1 0,0 1 0,-1 0 0,1-1 0,0 1 0,0 0 0,0 0 0,-3-1 0,-38-3 0,37 3 0,-2 1 0,0 1 0,0-1 0,0 1 0,1 0 0,-1 1 0,0-1 0,1 1 0,-1 1 0,1-1 0,0 1 0,0 0 0,0 1 0,0-1 0,0 1 0,1 0 0,0 1 0,0-1 0,0 1 0,0 0 0,1 0 0,0 1 0,-4 5 0,4-5 0,1-1 0,-1 1 0,2 0 0,-1 0 0,1 0 0,0 0 0,0 1 0,0-1 0,1 0 0,0 1 0,0-1 0,1 1 0,0-1 0,0 1 0,0-1 0,1 1 0,0-1 0,0 1 0,1-1 0,0 0 0,0 0 0,0 1 0,5 7 0,-4-9 0,0 0 0,1 0 0,-1 0 0,1 0 0,0-1 0,0 1 0,0-1 0,1 0 0,0 0 0,-1-1 0,1 0 0,0 0 0,1 0 0,-1 0 0,1-1 0,-1 1 0,1-1 0,0-1 0,-1 1 0,1-1 0,0 0 0,0-1 0,0 1 0,8-1 0,-3-1 0,-1-1 0,0 0 0,0 0 0,0-1 0,-1 0 0,1-1 0,-1 0 0,1-1 0,-1 1 0,-1-2 0,1 1 0,-1-1 0,11-10 0,-7 4 0,0 0 0,-1 0 0,-1-1 0,0-1 0,-1 1 0,0-2 0,-1 1 0,6-18 0,-11 27 0,0-1 0,-1 0 0,0 0 0,-1 0 0,1 0 0,-1 0 0,0 0 0,-1-1 0,1 1 0,-1 0 0,-1-1 0,1 1 0,-1 0 0,0 0 0,0 0 0,-1 0 0,0 0 0,0 0 0,0 0 0,-1 0 0,0 0 0,0 1 0,0 0 0,-5-6 0,4 7 0,0 0 0,0 1 0,-1-1 0,1 1 0,-1 0 0,1 1 0,-8-4 0,10 5 0,-1 0 0,1 0 0,-1 0 0,1 0 0,-1 1 0,1-1 0,-1 1 0,1 0 0,-1-1 0,1 1 0,-1 0 0,1 1 0,-1-1 0,0 0 0,1 1 0,-5 1 0,6-2 0,1 0 0,-1 0 0,1 0 0,0 1 0,-1-1 0,1 0 0,0 0 0,-1 1 0,1-1 0,0 0 0,-1 1 0,1-1 0,0 0 0,0 1 0,-1-1 0,1 0 0,0 1 0,0-1 0,0 1 0,-1-1 0,1 1 0,0-1 0,0 0 0,0 1 0,0-1 0,0 1 0,0-1 0,0 1 0,0-1 0,0 0 0,0 1 0,0-1 0,0 1 0,0-1 0,0 1 0,1-1 0,-1 0 0,0 1 0,0-1 0,0 1 0,1-1 0,-1 0 0,0 1 0,0-1 0,1 0 0,-1 1 0,0-1 0,1 0 0,-1 0 0,0 1 0,1-1 0,0 0 0,21 15 0,-8-10 0,1 0 0,-1-2 0,1 1 0,0-2 0,21 2 0,79-4 0,-68 0 0,-15 0 0,0 0 0,1 0 0,0-2 0,0-2 0,45-10 0,-49-2 0,-25 12 0,-18 11 0,7-2 0,0 0 0,0 0 0,0 1 0,0 0 0,1 0 0,0 1 0,0 0 0,1 0 0,0 0 0,0 1 0,1-1 0,0 1 0,0 0 0,0 0 0,1 1 0,1-1 0,0 1 0,0 0 0,0-1 0,1 1 0,0 11 0,1-13 0,0 0 0,1 0 0,-1 0 0,1-1 0,1 1 0,0 0 0,0-1 0,0 1 0,0-1 0,1 0 0,0 1 0,1-1 0,-1-1 0,1 1 0,0-1 0,1 1 0,-1-1 0,1 0 0,0 0 0,0-1 0,0 0 0,1 0 0,0 0 0,0 0 0,0-1 0,0 0 0,0-1 0,8 3 0,3 0 0,1-1 0,0 0 0,0-1 0,0-2 0,0 1 0,1-2 0,-1-1 0,0 0 0,24-5 0,-29 4 0,-1-1 0,0 0 0,1-1 0,-2 0 0,1-1 0,0 0 0,-1-1 0,0-1 0,0 1 0,-1-2 0,0 1 0,0-1 0,-1-1 0,11-12 0,-17 17 0,0 0 0,0 0 0,0 0 0,-1 0 0,0-1 0,0 1 0,0-1 0,0 0 0,-1 0 0,1 1 0,-1-1 0,0 0 0,-1 0 0,1 0 0,-1 0 0,0 0 0,-1-7 0,-1 5 0,0 1 0,0-1 0,0 1 0,-1 0 0,1-1 0,-2 1 0,1 1 0,-1-1 0,1 0 0,-2 1 0,-7-8 0,2 2 0,-2 1 0,1 1 0,-1 0 0,-1 1 0,1 0 0,-2 0 0,1 2 0,-1 0 0,0 0 0,-26-6 0,20 8-1365,8 3-5461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8.646"/>
    </inkml:context>
    <inkml:brush xml:id="br0">
      <inkml:brushProperty name="width" value="0.05" units="cm"/>
      <inkml:brushProperty name="height" value="0.05" units="cm"/>
    </inkml:brush>
  </inkml:definitions>
  <inkml:trace contextRef="#ctx0" brushRef="#br0">1 211 24575,'0'27'0,"2"0"0,0 0 0,2 0 0,1-1 0,2 1 0,0-1 0,21 49 0,5-1 0,67 170 0,-96-233 0,-2-6 0,0 0 0,0 0 0,0 0 0,0 1 0,-1-1 0,0 1 0,0-1 0,-1 1 0,0-1 0,0 1 0,-1 9 0,1-14 0,0-1 0,0 0 0,0 0 0,-1 1 0,1-1 0,0 0 0,0 0 0,0 1 0,-1-1 0,1 0 0,0 0 0,0 0 0,-1 0 0,1 1 0,0-1 0,0 0 0,-1 0 0,1 0 0,0 0 0,-1 0 0,1 0 0,0 0 0,0 0 0,-1 0 0,1 0 0,0 0 0,-1 0 0,1 0 0,0 0 0,-1 0 0,1 0 0,0 0 0,0 0 0,-1 0 0,1 0 0,0 0 0,-1 0 0,1-1 0,0 1 0,0 0 0,-1 0 0,1 0 0,0-1 0,-12-9 0,1-6 0,0-1 0,2 1 0,0-2 0,1 1 0,0-1 0,-5-23 0,3 13 0,-8-24 0,2-1 0,2-1 0,-9-81 0,20 111 0,1-1 0,1 0 0,2 1 0,0-1 0,2 0 0,0 1 0,2 0 0,1 0 0,1 0 0,11-27 0,-15 44 0,1-1 0,0 1 0,0 0 0,1 0 0,0 1 0,0-1 0,1 1 0,0 0 0,0 0 0,0 1 0,0 0 0,11-6 0,-11 8 0,0 0 0,0 0 0,1 1 0,-1 0 0,1 0 0,-1 1 0,1 0 0,0 0 0,-1 0 0,1 1 0,0 0 0,0 0 0,-1 1 0,1 0 0,10 2 0,1 2 0,-1 1 0,0 0 0,0 1 0,-1 1 0,0 1 0,0 0 0,17 14 0,-26-18 0,-1-1 0,0 1 0,0 0 0,-1 1 0,0 0 0,1-1 0,-2 2 0,1-1 0,-1 1 0,0-1 0,0 1 0,-1 0 0,0 0 0,0 1 0,-1-1 0,0 1 0,0-1 0,0 1 0,0 9 0,-3-13 0,1-1 0,0 1 0,-1 0 0,0-1 0,0 1 0,0-1 0,0 1 0,0-1 0,-1 1 0,1-1 0,-1 0 0,0 0 0,0 0 0,-1 0 0,-2 3 0,0-1 0,0 0 0,0-1 0,-1 0 0,1 0 0,-1 0 0,0-1 0,-11 5 0,-1-2 0,1-1 0,-2 0 0,1-1 0,0-1 0,-22 1 0,-22-4-1365,5-3-5461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9.550"/>
    </inkml:context>
    <inkml:brush xml:id="br0">
      <inkml:brushProperty name="width" value="0.05" units="cm"/>
      <inkml:brushProperty name="height" value="0.05" units="cm"/>
    </inkml:brush>
  </inkml:definitions>
  <inkml:trace contextRef="#ctx0" brushRef="#br0">110 825 24575,'-16'-16'0,"10"11"0,-1-1 0,1 0 0,1-1 0,-1 1 0,1-1 0,1-1 0,-6-7 0,2-4 0,1 0 0,0 0 0,1-1 0,1 0 0,1 0 0,1 0 0,1 0 0,0-1 0,2 1 0,0-1 0,1 1 0,2 0 0,8-38 0,-5 34 0,2 0 0,0 1 0,2 0 0,0 1 0,2 0 0,0 0 0,2 1 0,0 1 0,1 0 0,1 1 0,19-17 0,-17 19 0,1 1 0,0 1 0,1 1 0,1 1 0,0 1 0,0 0 0,1 2 0,1 0 0,0 2 0,0 0 0,32-5 0,-37 10 0,0 1 0,-1 1 0,1 0 0,0 1 0,0 1 0,-1 1 0,1 0 0,-1 2 0,1 0 0,-1 0 0,0 2 0,-1 0 0,1 1 0,-1 1 0,0 0 0,17 13 0,-9-2 0,-1 1 0,0 0 0,-2 2 0,0 1 0,-1 0 0,-2 1 0,0 1 0,-2 1 0,22 48 0,-13-18 0,-3 1 0,-2 1 0,22 112 0,-30-106 0,5 96 0,-16-133 0,-1 0 0,-2 0 0,0 0 0,-2-1 0,-1 1 0,-10 34 0,9-45-455,-1-1 0,-10 18 0,3-11-6371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39.905"/>
    </inkml:context>
    <inkml:brush xml:id="br0">
      <inkml:brushProperty name="width" value="0.05" units="cm"/>
      <inkml:brushProperty name="height" value="0.05" units="cm"/>
    </inkml:brush>
  </inkml:definitions>
  <inkml:trace contextRef="#ctx0" brushRef="#br0">11 73 24575,'-1'-1'0,"0"0"0,0 0 0,0 0 0,0 0 0,0 0 0,1 0 0,-1 0 0,0 0 0,1 0 0,-1 0 0,1 0 0,-1-1 0,1 1 0,0 0 0,-1 0 0,1-1 0,0 1 0,0-2 0,0 2 0,0 1 0,1-1 0,-1 1 0,0-1 0,1 1 0,-1-1 0,0 1 0,1-1 0,-1 1 0,0 0 0,1-1 0,-1 1 0,1 0 0,-1-1 0,1 1 0,-1 0 0,1-1 0,-1 1 0,1 0 0,-1 0 0,1 0 0,-1 0 0,1-1 0,-1 1 0,1 0 0,-1 0 0,1 0 0,0 0 0,-1 0 0,1 0 0,-1 1 0,1-1 0,-1 0 0,1 0 0,-1 0 0,1 0 0,-1 1 0,1-1 0,-1 0 0,1 0 0,-1 1 0,1-1 0,0 1 0,104 50 0,-80-37 0,1-1 0,1-1 0,0-1 0,36 9 0,-59-19 0,1-1 0,-1 1 0,1-1 0,-1 0 0,1-1 0,-1 1 0,1-1 0,-1 0 0,0 0 0,1 0 0,-1-1 0,0 1 0,0-1 0,0 0 0,0 0 0,0-1 0,-1 1 0,1-1 0,3-3 0,8-7 0,-2-1 0,0 0 0,14-20 0,-7 9 0,-17 21-111,23-24 356,-26 27-284,0 1 1,1-1 0,-1 1-1,1-1 1,0 0-1,-1 1 1,1 0-1,-1-1 1,1 1 0,0-1-1,-1 1 1,1 0-1,0-1 1,-1 1-1,1 0 1,0 0-1,0-1 1,-1 1 0,1 0-1,0 0 1,0 0-1,-1 0 1,1 0-1,0 0 1,0 0 0,0 0-1,-1 1 1,1-1-1,0 0 1,-1 0-1,1 1 1,0-1 0,0 0-1,-1 1 1,1-1-1,-1 0 1,1 1-1,0 0 1,5 9-6788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0.374"/>
    </inkml:context>
    <inkml:brush xml:id="br0">
      <inkml:brushProperty name="width" value="0.05" units="cm"/>
      <inkml:brushProperty name="height" value="0.05" units="cm"/>
    </inkml:brush>
  </inkml:definitions>
  <inkml:trace contextRef="#ctx0" brushRef="#br0">121 417 24575,'-5'0'0,"1"-1"0,-1 0 0,0 0 0,1-1 0,-1 1 0,1-1 0,-1 0 0,1 0 0,0-1 0,-1 1 0,1-1 0,1 0 0,-1 0 0,0 0 0,-3-4 0,2 2 0,0-1 0,0 0 0,0 0 0,1 0 0,0 0 0,0-1 0,1 1 0,-6-14 0,8 13 0,0 0 0,0 0 0,0 0 0,1 0 0,0 0 0,0 0 0,1 0 0,0-1 0,0 1 0,1 1 0,-1-1 0,2 0 0,-1 0 0,1 1 0,0-1 0,0 1 0,1 0 0,0 0 0,0 0 0,0 0 0,7-6 0,2-2 0,0 2 0,0-1 0,1 2 0,1 0 0,0 1 0,0 0 0,22-10 0,-8 9 0,1 0 0,-1 2 0,2 1 0,-1 1 0,1 2 0,0 1 0,1 2 0,-1 1 0,0 1 0,0 1 0,36 7 0,-30-2 0,0 2 0,0 1 0,-1 2 0,0 1 0,-1 2 0,0 1 0,-2 2 0,61 41 0,-76-45 0,0 2 0,-1 0 0,-1 1 0,0 1 0,-1 0 0,-1 1 0,-1 1 0,-1 0 0,18 36 0,-19-30 0,-1 2 0,-2-1 0,0 1 0,-2 1 0,-1-1 0,-1 1 0,1 43 0,-4-25 0,-2-1 0,-2 1 0,-2 0 0,-1-1 0,-3 0 0,-2 0 0,-22 58 0,20-76-1365,1-4-5461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0.777"/>
    </inkml:context>
    <inkml:brush xml:id="br0">
      <inkml:brushProperty name="width" value="0.05" units="cm"/>
      <inkml:brushProperty name="height" value="0.05" units="cm"/>
    </inkml:brush>
  </inkml:definitions>
  <inkml:trace contextRef="#ctx0" brushRef="#br0">1 55 24575,'9'-1'0,"1"1"0,-1 1 0,1 0 0,-1 0 0,0 1 0,1 0 0,-1 1 0,0 0 0,0 0 0,0 1 0,-1 0 0,0 0 0,1 1 0,-1 0 0,-1 1 0,1 0 0,-1 0 0,0 1 0,6 7 0,6 8 0,-14-15 0,0-1 0,0 0 0,1 0 0,0 0 0,0-1 0,9 7 0,-14-12 0,1 1 0,0 0 0,0 0 0,-1-1 0,1 1 0,0-1 0,0 0 0,0 1 0,-1-1 0,1 0 0,0 0 0,0 0 0,0 0 0,0-1 0,0 1 0,-1 0 0,1-1 0,0 1 0,0-1 0,-1 0 0,1 1 0,0-1 0,-1 0 0,1 0 0,-1 0 0,1 0 0,-1 0 0,1-1 0,-1 1 0,0 0 0,1-1 0,-1 1 0,1-2 0,8-10 0,-1-1 0,0 0 0,-1 0 0,11-28 0,-12 26 0,1 0 0,0 1 0,17-25 0,-22 38-1365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0.638"/>
    </inkml:context>
    <inkml:brush xml:id="br0">
      <inkml:brushProperty name="width" value="0.035" units="cm"/>
      <inkml:brushProperty name="height" value="0.035" units="cm"/>
      <inkml:brushProperty name="color" value="#E71224"/>
    </inkml:brush>
  </inkml:definitions>
  <inkml:trace contextRef="#ctx0" brushRef="#br0">4 29 24575,'-3'0'0,"2"0"0,4 0 0,5 0 0,5 0 0,8 0 0,8-3 0,8-1 0,6 0 0,2 1 0,1 1 0,-1 1 0,-5-3 0,-7 0 0,-9 1-8191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1.318"/>
    </inkml:context>
    <inkml:brush xml:id="br0">
      <inkml:brushProperty name="width" value="0.035" units="cm"/>
      <inkml:brushProperty name="height" value="0.035" units="cm"/>
      <inkml:brushProperty name="color" value="#E71224"/>
    </inkml:brush>
  </inkml:definitions>
  <inkml:trace contextRef="#ctx0" brushRef="#br0">52 68 24575,'-1'-1'0,"0"0"0,1 1 0,-1-1 0,0 0 0,0 0 0,0 0 0,1 0 0,-1 0 0,0 0 0,1 0 0,-1 0 0,1 0 0,-1 0 0,1 0 0,0-1 0,-1 1 0,1 0 0,0 0 0,0 0 0,0 0 0,0-1 0,0 1 0,0 0 0,0 0 0,0-2 0,1 1 0,0 1 0,0-1 0,0 1 0,1-1 0,-1 1 0,0-1 0,0 1 0,1 0 0,-1 0 0,1 0 0,-1 0 0,1 0 0,-1 0 0,4-1 0,4-2 0,1 1 0,-1 0 0,1 1 0,19-3 0,-17 4 0,1 0 0,21 3 0,-30-2 0,-1 0 0,1 1 0,0 0 0,0 0 0,0 0 0,-1 0 0,1 0 0,0 1 0,-1 0 0,1 0 0,-1 0 0,6 4 0,-9-5 0,1 0 0,0-1 0,-1 1 0,1 0 0,-1-1 0,1 1 0,-1 0 0,0 0 0,1 0 0,-1 0 0,0-1 0,0 1 0,1 0 0,-1 0 0,0 0 0,0 0 0,0 0 0,0 0 0,0-1 0,0 1 0,0 0 0,0 0 0,-1 0 0,1 0 0,0 0 0,0 0 0,-1-1 0,1 1 0,-1 0 0,1 0 0,-1 0 0,1-1 0,-1 1 0,1 0 0,-1-1 0,1 1 0,-1 0 0,0-1 0,0 1 0,0 0 0,-4 3 0,-1 0 0,0 0 0,-11 6 0,15-8 0,-16 6 0,-1 0 0,-21 6 0,20-8 0,-32 15 0,52-20 0,-1-1 0,1 0 0,0 0 0,-1 0 0,1 0 0,0 0 0,-1 0 0,1 1 0,0-1 0,0 0 0,-1 0 0,1 0 0,0 1 0,0-1 0,-1 0 0,1 0 0,0 1 0,0-1 0,0 0 0,0 0 0,-1 1 0,1-1 0,0 0 0,0 1 0,0-1 0,0 0 0,0 1 0,0-1 0,0 0 0,0 1 0,0-1 0,8 7 0,23 1 0,-27-8 0,28 5 0,17 3 0,-46-8 0,0 1 0,1 0 0,-1 0 0,0 1 0,0-1 0,0 1 0,0-1 0,-1 1 0,1 0 0,0 0 0,3 3 0,-6-4 0,1 0 0,-1-1 0,1 1 0,-1-1 0,0 1 0,1 0 0,-1-1 0,0 1 0,1 0 0,-1 0 0,0-1 0,0 1 0,0 0 0,1 0 0,-1-1 0,0 1 0,0 0 0,0 0 0,0-1 0,-1 1 0,1 0 0,0 0 0,0-1 0,0 1 0,0 0 0,-1 0 0,1-1 0,0 1 0,-1 0 0,1-1 0,-1 1 0,1 0 0,-1-1 0,1 1 0,-1-1 0,1 1 0,-1-1 0,1 1 0,-1-1 0,0 1 0,1-1 0,-1 0 0,0 1 0,1-1 0,-2 1 0,-35 13 0,36-14 0,-18 5 0,-1-1 0,-1 0 0,1-2 0,-38 1 0,39-7 120,19 4-151,-1 0 0,1 0 0,-1 0 0,1 0 0,0 0 0,-1 0 0,1 0 0,0 0 1,-1 0-1,1-1 0,0 1 0,0 0 0,-1 0 0,1 0 0,0-1 0,-1 1 0,1 0 0,0-1 0,0 1 0,0 0 0,-1 0 0,1-1 0,0 1 0,0 0 1,0-1-1,0 1 0,-1 0 0,1-1 0,0 1 0,0 0 0,0-1 0,0 1 0,0 0 0,0-1 0,0 1 0,0-1 0,0 1 0,0 0 0,0-1 0,0 1 1,0 0-1,1-1 0,-1 1 0,0 0 0,0-1 0,0 1 0,1-1 0,5-6-6795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1.276"/>
    </inkml:context>
    <inkml:brush xml:id="br0">
      <inkml:brushProperty name="width" value="0.05" units="cm"/>
      <inkml:brushProperty name="height" value="0.05" units="cm"/>
    </inkml:brush>
  </inkml:definitions>
  <inkml:trace contextRef="#ctx0" brushRef="#br0">24 459 24575,'-1'-6'0,"0"0"0,0 0 0,0 1 0,-1-1 0,-3-8 0,-5-19 0,8 22 0,2-1 0,0 1 0,0-1 0,1 1 0,0-1 0,1 1 0,0-1 0,1 1 0,1 0 0,-1 0 0,2 0 0,-1 1 0,2 0 0,-1-1 0,1 2 0,1-1 0,0 1 0,0 0 0,1 0 0,9-8 0,1 0 0,1 1 0,1 1 0,0 0 0,1 2 0,0 0 0,1 1 0,1 2 0,33-12 0,-37 16 0,0 2 0,0 0 0,0 2 0,1 0 0,-1 1 0,1 0 0,-1 2 0,0 0 0,1 2 0,-1 0 0,0 1 0,0 1 0,-1 0 0,1 2 0,-1 0 0,0 1 0,-1 1 0,0 0 0,21 17 0,-14-10 0,-2 2 0,-1 1 0,0 0 0,-1 2 0,-1 0 0,-1 1 0,-1 1 0,-1 0 0,-2 2 0,0-1 0,-1 2 0,16 45 0,-16-29 0,-1 1 0,-3 0 0,-1 0 0,-3 1 0,1 62 0,-6-81 0,-1-1 0,-2 0 0,0 0 0,-2 0 0,-1 0 0,0-1 0,-2 0 0,0 0 0,-2-1 0,-1 0 0,-18 28 0,25-43-227,-1-1-1,0 1 1,-1-1-1,1-1 1,-10 8-1,-5 0-6598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1.649"/>
    </inkml:context>
    <inkml:brush xml:id="br0">
      <inkml:brushProperty name="width" value="0.05" units="cm"/>
      <inkml:brushProperty name="height" value="0.05" units="cm"/>
    </inkml:brush>
  </inkml:definitions>
  <inkml:trace contextRef="#ctx0" brushRef="#br0">1 16 24575,'22'-7'0,"-21"5"0,1 1 0,0 0 0,0 1 0,0-1 0,0 0 0,0 0 0,0 1 0,0-1 0,0 1 0,0 0 0,0 0 0,2 0 0,2 0 0,0 2 0,-1-1 0,1 0 0,-1 1 0,0 0 0,0 1 0,1-1 0,-1 1 0,-1 0 0,1 0 0,0 0 0,-1 1 0,6 5 0,6 7 0,-1 2 0,14 19 0,-2-4 0,-19-23 0,6 8 0,0-2 0,2 1 0,0-2 0,20 16 0,-32-28 0,0 0 0,1 0 0,-1-1 0,1 1 0,0-1 0,-1 0 0,1 0 0,0-1 0,0 1 0,0-1 0,1 0 0,-1-1 0,0 1 0,0-1 0,0 0 0,1 0 0,-1-1 0,0 1 0,0-1 0,0 0 0,0-1 0,0 1 0,7-4 0,11-8 0,0-1 0,-1-1 0,-1-1 0,0 0 0,-2-2 0,0-1 0,0 0 0,-2-1 0,-1-1 0,0 0 0,14-28 0,-27 39-1365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5.601"/>
    </inkml:context>
    <inkml:brush xml:id="br0">
      <inkml:brushProperty name="width" value="0.05" units="cm"/>
      <inkml:brushProperty name="height" value="0.05" units="cm"/>
    </inkml:brush>
  </inkml:definitions>
  <inkml:trace contextRef="#ctx0" brushRef="#br0">0 553 24575,'1'0'0,"0"1"0,0-1 0,0 0 0,0 1 0,0-1 0,0 0 0,-1 1 0,1-1 0,0 1 0,0-1 0,0 1 0,-1 0 0,1-1 0,0 1 0,-1 0 0,1-1 0,-1 1 0,1 0 0,-1 0 0,1 0 0,-1 0 0,1-1 0,-1 1 0,0 0 0,0 0 0,1 0 0,-1 1 0,5 29 0,-4-29 0,7 128 0,3 31 0,-8-138 0,2 1 0,0-1 0,1 0 0,16 36 0,-21-56 0,0 0 0,1 0 0,-1 0 0,1 0 0,0 0 0,0-1 0,0 1 0,0-1 0,1 1 0,-1-1 0,0 0 0,1 0 0,0 0 0,0 0 0,-1 0 0,1-1 0,0 1 0,6 1 0,-4-2 0,0 0 0,-1-1 0,1 1 0,0-1 0,0 0 0,-1-1 0,1 1 0,0-1 0,-1 0 0,1 0 0,8-4 0,3-2 0,-1 0 0,0-2 0,0 0 0,0 0 0,-2-1 0,17-15 0,-15 12 0,-1 0 0,-1-1 0,0-1 0,0 0 0,-2 0 0,0-1 0,-1-1 0,0 0 0,-1 0 0,-1-1 0,-1 0 0,-1 0 0,0-1 0,3-21 0,-9 40 0,0 0 0,0 0 0,0 0 0,0 0 0,0 0 0,0 0 0,0 0 0,0 0 0,0-1 0,0 1 0,0 0 0,0 0 0,0 0 0,0 0 0,0 0 0,0 0 0,0 0 0,0 0 0,0 0 0,0-1 0,0 1 0,0 0 0,0 0 0,0 0 0,0 0 0,0 0 0,1 0 0,-1 0 0,0 0 0,0 0 0,0 0 0,0 0 0,0 0 0,0 0 0,0-1 0,0 1 0,0 0 0,0 0 0,1 0 0,-1 0 0,0 0 0,0 0 0,0 0 0,0 0 0,0 0 0,0 0 0,0 0 0,0 0 0,1 0 0,-1 0 0,0 0 0,0 0 0,0 1 0,0-1 0,0 0 0,0 0 0,0 0 0,0 0 0,1 0 0,6 9 0,11 22 0,-8-14 0,1-1 0,0-1 0,1-1 0,1 0 0,0-1 0,1 0 0,1-1 0,-1-1 0,21 12 0,-27-17 0,1-2 0,-1 1 0,1-1 0,0-1 0,0 1 0,0-2 0,0 1 0,1-1 0,-1-1 0,1 1 0,-1-2 0,1 1 0,-1-1 0,1-1 0,0 0 0,-1 0 0,17-5 0,-21 4 0,0 0 0,0-1 0,-1 1 0,1-1 0,-1 0 0,0 0 0,0-1 0,0 1 0,0-1 0,0 0 0,-1 0 0,0 0 0,0 0 0,0-1 0,0 1 0,-1-1 0,0 0 0,0 0 0,0 0 0,0 0 0,-1 0 0,2-10 0,0-7 0,-1 0 0,-1-1 0,-3-43 0,0 45 0,0-1 0,-10-34 0,10 49 0,0-1 0,0 1 0,-1 0 0,0 1 0,0-1 0,-1 1 0,0-1 0,0 1 0,0 0 0,-1 0 0,-6-5 0,11 10 0,-1 0 0,0 0 0,0 0 0,-1 0 0,1 0 0,0 0 0,0 1 0,0-1 0,0 1 0,-1-1 0,1 1 0,0-1 0,0 1 0,-1-1 0,1 1 0,0 0 0,-1 0 0,1 0 0,0 0 0,-1 0 0,1 0 0,0 0 0,-1 0 0,1 1 0,0-1 0,-1 0 0,1 1 0,0-1 0,0 1 0,-1-1 0,1 1 0,0 0 0,0 0 0,0-1 0,0 1 0,-2 2 0,2-1 0,-1-1 0,1 1 0,0 0 0,0 0 0,0 0 0,0 0 0,0 0 0,1 0 0,-1 1 0,1-1 0,-1 0 0,1 0 0,0 0 0,0 1 0,0-1 0,0 0 0,0 0 0,0 0 0,1 1 0,-1-1 0,2 3 0,0 0 0,0 0 0,0 0 0,0 0 0,1 0 0,0-1 0,0 0 0,0 1 0,1-1 0,-1 0 0,1 0 0,0-1 0,0 1 0,0-1 0,8 5 0,-5-5 0,0 1 0,0-1 0,1-1 0,-1 1 0,1-1 0,-1-1 0,1 1 0,0-1 0,10 0 0,-5-2 0,0 1 0,-1-1 0,1-1 0,0 0 0,-1-1 0,0 0 0,1-1 0,-1-1 0,0 0 0,-1 0 0,0-1 0,12-8 0,-16 9 0,0-1 0,0 0 0,0-1 0,-1 1 0,0-1 0,0-1 0,0 1 0,-1-1 0,0 0 0,-1 0 0,5-12 0,-5 8 0,0-1 0,-1 1 0,-1-1 0,0 1 0,-1-1 0,0 0 0,-1-17 0,-5-13 0,-2 1 0,-1 0 0,-27-76 0,25 87 0,0-5 0,6 21 0,-1-1 0,0 1 0,-1 0 0,-11-21 0,16 35 0,1 1 0,0-1 0,0 1 0,-1-1 0,1 1 0,0-1 0,-1 1 0,1-1 0,0 1 0,-1-1 0,1 1 0,-1 0 0,1-1 0,0 1 0,-1 0 0,1-1 0,-1 1 0,1 0 0,-1 0 0,1-1 0,-1 1 0,0 0 0,0 0 0,-5 9 0,2 23 0,5 14 0,2 1 0,13 64 0,30 94 0,-32-147 0,-5-18 0,2-1 0,26 63 0,-37-100 0,1 0 0,0-1 0,0 1 0,-1 0 0,1-1 0,0 1 0,0 0 0,0-1 0,1 1 0,-1-1 0,0 0 0,1 1 0,-1-1 0,0 0 0,1 0 0,0 0 0,-1 0 0,1 0 0,-1 0 0,1-1 0,0 1 0,0 0 0,0-1 0,-1 1 0,3-1 0,-1 0 0,-1-1 0,0 0 0,1 1 0,-1-1 0,0 0 0,0 0 0,0-1 0,0 1 0,0 0 0,0-1 0,0 1 0,0-1 0,0 0 0,-1 1 0,1-1 0,-1 0 0,1 0 0,-1 0 0,2-3 0,7-13 0,-2 5 0,0 1 0,0 0 0,1 0 0,1 0 0,13-12 0,-21 22 0,0 0 0,0 1 0,0-1 0,0 1 0,0 0 0,1-1 0,-1 1 0,0 0 0,1 0 0,-1 0 0,1 1 0,-1-1 0,1 1 0,-1-1 0,1 1 0,-1 0 0,1 0 0,0 0 0,-1 0 0,1 0 0,-1 1 0,1-1 0,-1 1 0,1 0 0,-1-1 0,1 1 0,-1 0 0,0 1 0,1-1 0,-1 0 0,0 1 0,0-1 0,0 1 0,0-1 0,0 1 0,0 0 0,1 2 0,13 14 0,-2 1 0,23 37 0,-26-38 0,0-1 0,0 0 0,2-1 0,25 25 0,-33-37 0,0 0 0,0 0 0,0 0 0,1-1 0,0 0 0,-1 0 0,1-1 0,0 0 0,1 0 0,-1 0 0,0 0 0,0-1 0,1 0 0,-1-1 0,1 1 0,-1-1 0,0-1 0,1 1 0,9-3 0,-8 2 0,0 0 0,-1-1 0,1-1 0,0 1 0,-1-1 0,1 0 0,-1-1 0,0 0 0,0 0 0,0-1 0,-1 1 0,1-1 0,7-9 0,-10 10 0,-1-1 0,0 0 0,0 0 0,0 0 0,0 0 0,-1 0 0,1-1 0,-1 1 0,-1-1 0,1 0 0,-1 0 0,0 1 0,0-1 0,-1 0 0,0 0 0,0 0 0,0 0 0,-1 0 0,-1-6 0,-1-5 0,-1-1 0,-1 1 0,-1 0 0,-1 1 0,0-1 0,-1 1 0,0 1 0,-16-21 0,24 35 0,0 1 0,-1-1 0,1 0 0,-1 1 0,1-1 0,-1 1 0,1-1 0,-1 1 0,1-1 0,-1 1 0,0-1 0,1 1 0,-1 0 0,0-1 0,1 1 0,-1 0 0,0-1 0,1 1 0,-1 0 0,0 0 0,0 0 0,0 0 0,0 0 0,1 0 0,-1 0 0,1 1 0,-1-1 0,1 0 0,-1 1 0,1-1 0,-1 1 0,1-1 0,0 1 0,-1-1 0,1 1 0,-1-1 0,1 1 0,0-1 0,0 1 0,-1-1 0,1 1 0,0-1 0,0 2 0,-4 35 0,4-16-151,2-1-1,0 0 0,1 0 0,1 0 1,1 0-1,1-1 0,1 1 1,10 22-1,-4-23-6674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5.955"/>
    </inkml:context>
    <inkml:brush xml:id="br0">
      <inkml:brushProperty name="width" value="0.05" units="cm"/>
      <inkml:brushProperty name="height" value="0.05" units="cm"/>
    </inkml:brush>
  </inkml:definitions>
  <inkml:trace contextRef="#ctx0" brushRef="#br0">10 57 24575,'0'-5'0,"0"-5"0,0-6 0,-4 0 0,-2 7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6.333"/>
    </inkml:context>
    <inkml:brush xml:id="br0">
      <inkml:brushProperty name="width" value="0.05" units="cm"/>
      <inkml:brushProperty name="height" value="0.05" units="cm"/>
    </inkml:brush>
  </inkml:definitions>
  <inkml:trace contextRef="#ctx0" brushRef="#br0">235 252 24575,'0'-6'0,"1"0"0,0 1 0,0-1 0,1 0 0,3-8 0,5-18 0,-8 20 0,-1 0 0,0 1 0,0-1 0,-2 0 0,1 0 0,-1 0 0,-4-16 0,4 25 0,0-1 0,0 1 0,0-1 0,-1 1 0,1 0 0,-1 0 0,0-1 0,0 1 0,0 1 0,0-1 0,-1 0 0,1 0 0,-1 1 0,1-1 0,-1 1 0,0 0 0,0 0 0,0 0 0,0 0 0,-1 1 0,1-1 0,0 1 0,-1 0 0,1 0 0,-1 0 0,1 0 0,-1 1 0,-3-1 0,0 1 0,0-1 0,0 2 0,0-1 0,0 1 0,0 0 0,0 0 0,0 1 0,0 0 0,1 1 0,-1-1 0,1 1 0,0 0 0,-1 1 0,1-1 0,1 1 0,-1 0 0,1 1 0,-1-1 0,1 1 0,0 0 0,1 1 0,-1-1 0,1 1 0,0 0 0,-5 11 0,6-11 0,1-1 0,-1 1 0,1 0 0,1 0 0,-1 0 0,1 0 0,0 0 0,0 0 0,1 0 0,0 0 0,0 0 0,0 0 0,1 0 0,0 0 0,0 0 0,0 0 0,1 0 0,0 0 0,0 0 0,0-1 0,1 1 0,0-1 0,0 1 0,0-1 0,1 0 0,0 0 0,0-1 0,0 1 0,8 6 0,-5-7 0,0 1 0,1-1 0,-1 0 0,1 0 0,0-1 0,0 0 0,0-1 0,0 0 0,0 0 0,1 0 0,-1-1 0,15 0 0,6 1 0,-29-2 0,0 0 0,1 0 0,-1 0 0,0 0 0,0 0 0,1 0 0,-1 0 0,0 0 0,1 0 0,-1 0 0,0 1 0,0-1 0,1 0 0,-1 0 0,0 0 0,0 0 0,1 0 0,-1 0 0,0 1 0,0-1 0,1 0 0,-1 0 0,0 0 0,0 0 0,0 1 0,1-1 0,-1 0 0,0 0 0,0 1 0,0-1 0,0 0 0,0 0 0,1 1 0,-1-1 0,0 0 0,0 1 0,0-1 0,0 0 0,0 0 0,0 1 0,0-1 0,0 1 0,-10 12 0,-25 14 0,31-24 0,-12 8 0,0 1 0,0 0 0,2 2 0,-18 19 0,27-27 0,0 0 0,1 1 0,0 0 0,0 0 0,1 0 0,-1 0 0,2 0 0,-1 1 0,1-1 0,0 1 0,1-1 0,-1 1 0,2 0 0,-1 9 0,1-13 0,1 0 0,-1 1 0,1-1 0,0 0 0,1 0 0,-1 0 0,1 0 0,-1 0 0,1 0 0,0 0 0,1 0 0,-1-1 0,1 1 0,-1-1 0,1 0 0,0 1 0,0-2 0,1 1 0,-1 0 0,1 0 0,-1-1 0,1 0 0,0 0 0,0 0 0,0 0 0,0-1 0,7 3 0,2 0 0,1-1 0,-1 0 0,1-1 0,0 0 0,0-1 0,0 0 0,21-3 0,-14-1-227,0-1-1,-1-1 1,1 0-1,-1-2 1,29-14-1,-8 1-6598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6.654"/>
    </inkml:context>
    <inkml:brush xml:id="br0">
      <inkml:brushProperty name="width" value="0.05" units="cm"/>
      <inkml:brushProperty name="height" value="0.05" units="cm"/>
    </inkml:brush>
  </inkml:definitions>
  <inkml:trace contextRef="#ctx0" brushRef="#br0">90 122 24575,'-6'-12'0,"0"1"0,-1 0 0,0 0 0,0 0 0,-1 1 0,-1 0 0,0 1 0,-11-11 0,20 20 0,-1 0 0,1 0 0,0-1 0,0 1 0,0 0 0,0 0 0,-1 0 0,1 0 0,0 0 0,0-1 0,0 1 0,-1 0 0,1 0 0,0 0 0,0 0 0,0 0 0,-1 0 0,1 0 0,0 0 0,0 0 0,-1 0 0,1 0 0,0 0 0,0 0 0,-1 0 0,1 0 0,0 0 0,0 0 0,0 0 0,-1 0 0,1 0 0,0 0 0,0 0 0,-1 0 0,1 0 0,0 0 0,0 1 0,0-1 0,-1 0 0,1 0 0,0 0 0,0 0 0,0 1 0,0-1 0,0 0 0,-1 0 0,1 0 0,0 1 0,0-1 0,0 0 0,0 0 0,0 0 0,0 1 0,0-1 0,0 0 0,0 0 0,0 1 0,0-1 0,0 0 0,0 0 0,0 1 0,0-1 0,0 0 0,0 0 0,0 1 0,0-1 0,0 0 0,0 0 0,0 1 0,5 17 0,12 11 0,1 0 0,2-1 0,0-1 0,2-1 0,33 31 0,-54-56 0,6 6 0,13 15 0,30 22 0,-46-39 0,1-1 0,1-1 0,-1 1 0,0-1 0,1 0 0,0 0 0,0 0 0,0-1 0,0 0 0,0 0 0,0-1 0,9 2 0,-13-3 0,0 0 0,0 0 0,0 0 0,0 0 0,0-1 0,0 1 0,0 0 0,0-1 0,-1 0 0,1 1 0,0-1 0,0 0 0,0 0 0,-1 0 0,1 0 0,0 0 0,-1 0 0,1 0 0,-1-1 0,1 1 0,1-3 0,-1 1 0,-1 0 0,1 0 0,-1 0 0,0 0 0,0 0 0,-1 0 0,1 0 0,0 0 0,-1-1 0,0 1 0,0 0 0,0-4 0,-1-8 0,-2 0 0,0 0 0,0 1 0,-8-22 0,0 6 0,5 8 0,-2 0 0,-1 0 0,0 1 0,-19-30 0,27 49 0,0 1 0,0-1 0,0 1 0,0-1 0,0 1 0,0 0 0,0-1 0,0 1 0,-1 0 0,1 0 0,-1 0 0,1 0 0,0 0 0,-1 0 0,0 1 0,1-1 0,-1 0 0,1 1 0,-1-1 0,0 1 0,1-1 0,-1 1 0,0 0 0,-2 0 0,2 1 0,0 0 0,-1-1 0,1 1 0,1 1 0,-1-1 0,0 0 0,0 0 0,0 1 0,1-1 0,-1 1 0,0 0 0,1-1 0,0 1 0,-1 0 0,1 0 0,-1 2 0,-6 12 0,0-1 0,2 2 0,-9 28 0,14-41 0,-19 63-682,-13 86-1,29-122-6143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7.029"/>
    </inkml:context>
    <inkml:brush xml:id="br0">
      <inkml:brushProperty name="width" value="0.05" units="cm"/>
      <inkml:brushProperty name="height" value="0.05" units="cm"/>
    </inkml:brush>
  </inkml:definitions>
  <inkml:trace contextRef="#ctx0" brushRef="#br0">0 62 24575,'1'-6'0,"0"0"0,-1 0 0,2 0 0,-1 0 0,1 0 0,0 1 0,0-1 0,4-6 0,-6 12 0,0 0 0,0-1 0,0 1 0,0 0 0,0 0 0,0 0 0,0 0 0,0 0 0,0 0 0,0 0 0,0 0 0,0 0 0,0 0 0,0 0 0,0-1 0,0 1 0,1 0 0,-1 0 0,0 0 0,0 0 0,0 0 0,0 0 0,0 0 0,0 0 0,0 0 0,0 0 0,0 0 0,0 0 0,1 0 0,-1 0 0,0 0 0,0 0 0,0 0 0,0 0 0,0 0 0,0 0 0,0 0 0,0 0 0,0 0 0,0 0 0,1 0 0,-1 0 0,0 0 0,0 0 0,0 0 0,0 0 0,0 0 0,0 0 0,0 0 0,0 0 0,0 1 0,0-1 0,0 0 0,1 0 0,-1 0 0,0 0 0,0 0 0,0 0 0,0 0 0,0 0 0,3 10 0,0 11 0,1 25 0,1 0 0,3 0 0,2-1 0,1-1 0,3 1 0,1-2 0,35 68 0,-44-100 24,0 1 0,1-1 0,0 0 0,10 10 0,-14-18-98,-1 0-1,0-1 1,1 1 0,0-1 0,0 0-1,-1 0 1,1 0 0,1 0 0,-1 0-1,0 0 1,0-1 0,1 0 0,-1 0-1,1 0 1,-1 0 0,1 0 0,-1 0-1,1-1 1,5 0 0,8-3-6752</inkml:trace>
  <inkml:trace contextRef="#ctx0" brushRef="#br0" timeOffset="1">130 270 24575,'-4'-4'0,"-11"-2"0,-2-4 0,-3 0 0,-2 1 0,2 7 0,9 3 0,11 7 0,10 1 0,7 0 0,10-2 0,10 2 0,6 0 0,10-2 0,4-7 0,2-3 0,-10 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7.374"/>
    </inkml:context>
    <inkml:brush xml:id="br0">
      <inkml:brushProperty name="width" value="0.05" units="cm"/>
      <inkml:brushProperty name="height" value="0.05" units="cm"/>
    </inkml:brush>
  </inkml:definitions>
  <inkml:trace contextRef="#ctx0" brushRef="#br0">27 89 24575,'-5'0'0,"0"4"0,-1 7 0,2 5 0,0 4 0,2 4 0,1 1 0,5 2 0,2 0 0,4 0 0,1 0 0,2 0 0,4-6 0,-1-5-8191</inkml:trace>
  <inkml:trace contextRef="#ctx0" brushRef="#br0" timeOffset="1">79 12 24575,'-4'0'0,"-2"-5"0,-4 0 0,-1 3 0,2 8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48.155"/>
    </inkml:context>
    <inkml:brush xml:id="br0">
      <inkml:brushProperty name="width" value="0.05" units="cm"/>
      <inkml:brushProperty name="height" value="0.05" units="cm"/>
    </inkml:brush>
  </inkml:definitions>
  <inkml:trace contextRef="#ctx0" brushRef="#br0">4712 808 24575,'-96'-108'-278,"-4"4"0,-117-93-1,158 151 140,-2 2 0,-2 2 0,-1 4-1,-3 2 1,-119-45 0,107 55 48,-2 3 0,-1 4 0,0 3 0,-95-5 0,66 15-243,0 5 0,-183 23 0,118 6-30,2 8 0,1 8 0,-301 119-1,280-80 365,-251 146 0,296-138 0,4 6 0,-140 124 0,211-157-145,3 4-1,3 3 0,-73 97 0,114-131 86,1 2 0,1 1 0,3 0 0,1 2-1,2 0 1,2 1 0,2 1 0,-18 89 0,29-104 63,2-1-1,0 1 1,2-1 0,1 1 0,2-1 0,1 1 0,1-1 0,12 41 0,-5-35-3,1 0 1,2-1-1,1 0 1,2-1-1,1-1 1,24 29 0,0-8-2,3-2 1,2-3 0,2-1-1,2-3 1,1-2 0,109 63-1,-15-25 75,4-6-1,2-7 0,266 76 0,-138-70 64,365 44 0,-125-59-110,611-13-1,-441-82 73,-591 24-63,0-4 1,-1-5 0,-1-4-1,168-70 1,-218 73-33,0-2-1,-1-2 1,-2-2 0,-1-1 0,-1-3-1,-2-2 1,-1-1 0,-2-2 0,-2-2 0,-2-1-1,-1-2 1,-3-1 0,-1-1 0,43-98-1,-37 62-3,-3-3 0,-4 0 0,-4-2 0,-4-1 0,-3 0 0,7-135 0,-21 161 0,-4-1 0,-2 1 0,-3-1 0,-2 1 0,-3 0 0,-3 1 0,-2 1 0,-4 0 0,-1 1 0,-35-64 0,25 68 0,-2 1 0,-3 1 0,-2 3 0,-2 1 0,-54-51 0,33 42 0,-4 4 0,-1 2 0,-103-60 0,49 47 0,-3 4 0,-2 6 0,-3 6 0,-221-56 0,138 59-578,25 14-2312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50.321"/>
    </inkml:context>
    <inkml:brush xml:id="br0">
      <inkml:brushProperty name="width" value="0.05" units="cm"/>
      <inkml:brushProperty name="height" value="0.05" units="cm"/>
    </inkml:brush>
  </inkml:definitions>
  <inkml:trace contextRef="#ctx0" brushRef="#br0">4117 543 24575,'6'-11'0,"0"-1"0,-1 0 0,0 0 0,-1-1 0,-1 0 0,0 1 0,2-16 0,-5 20 0,0-1 0,0 0 0,0 1 0,-1-1 0,-1 0 0,0 1 0,0-1 0,0 1 0,-1 0 0,0 0 0,-8-14 0,1 6 0,-1 0 0,-1 1 0,0 0 0,-1 1 0,-1 0 0,0 1 0,0 0 0,-2 1 0,1 1 0,-2 1 0,1 0 0,-1 1 0,-24-9 0,-14-3 0,-2 3 0,1 2 0,-64-9 0,-15 4-182,-1 6-1,0 6 1,-1 6-1,1 6 1,-204 30-1,156-1 53,1 7 0,2 9 0,-259 104 1,314-99-444,3 6 0,3 5 1,-175 123-1,208-122 255,3 4-1,3 4 1,4 3 0,-133 168-1,158-171 284,2 2 0,4 3-1,4 1 1,3 2 0,3 2-1,4 1 1,-22 94 0,36-101-24,4 1 1,3 1 0,3 0-1,4 0 1,3 0 0,4 0-1,3 0 1,21 100 0,-6-89 6,4-1 1,3-1-1,5-1 1,46 88-1,-21-67-32,5-2 0,120 151 0,-68-117-12,152 139 0,155 92 20,-122-140-76,11-14 0,9-14 1,459 217-1,-495-291 158,374 117 1,-439-181-62,4-10 0,323 39 0,-415-81-36,0-6 0,1-5 0,-1-7 0,1-4 0,143-31 0,-192 22 56,-1-3-1,-1-4 1,-1-3-1,-1-4 1,-2-3-1,-1-3 1,-3-4 0,137-102-1,-142 86 36,-3-3 0,-3-2 0,-3-4 0,-2-2 0,-4-2 0,-2-3 0,-4-2 0,-4-1 0,49-119 0,-59 110 0,-3-1 0,-4-2 0,-3-1 0,-5-1 0,-4 0 0,-4-1 0,-3 0 0,-5-1 0,-10-92 0,-4 84 1,-4 1 1,-4 1-1,-57-164 0,30 143 1,-4 2 0,-98-164 0,55 132-7,-145-175-1,-146-105-37,221 268-17,-7 8-1,-7 7 1,-238-150-1,279 213 85,-3 6 0,-4 6 0,-3 6 0,-2 7 0,-229-58-1,226 83 450,-1 7-1,-1 6 1,-247-1-1,248 26-1705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1.663"/>
    </inkml:context>
    <inkml:brush xml:id="br0">
      <inkml:brushProperty name="width" value="0.035" units="cm"/>
      <inkml:brushProperty name="height" value="0.035" units="cm"/>
      <inkml:brushProperty name="color" value="#E71224"/>
    </inkml:brush>
  </inkml:definitions>
  <inkml:trace contextRef="#ctx0" brushRef="#br0">49 52 24575,'19'-10'0,"4"-2"0,-22 11 0,-1 1 0,1 0 0,-1-1 0,1 1 0,0-1 0,-1 1 0,0-1 0,1 1 0,-1-1 0,1 1 0,-1-1 0,1 0 0,-1 1 0,0-1 0,0 0 0,1 1 0,-1-1 0,0 0 0,0 1 0,0-1 0,0 0 0,0 0 0,0 1 0,0-1 0,0 0 0,0 0 0,0 0 0,-1 0 0,1 1 0,0-1 0,-1 1 0,1-1 0,-1 1 0,1-1 0,-1 1 0,1 0 0,-1-1 0,0 1 0,1 0 0,-1-1 0,0 1 0,1 0 0,-1 0 0,1-1 0,-1 1 0,0 0 0,0 0 0,1 0 0,-1 0 0,0 0 0,1 0 0,-1 0 0,0 0 0,1 0 0,-1 0 0,0 1 0,1-1 0,-2 0 0,-22 8 0,20-6 0,0 0 0,1 0 0,-1 1 0,1-1 0,0 1 0,0 0 0,0 0 0,0 0 0,0 0 0,0 0 0,1 1 0,0 0 0,0-1 0,0 1 0,0 0 0,0 0 0,1 0 0,0 0 0,-1 0 0,2 0 0,-1 0 0,0 8 0,1-9 0,0 0 0,0 0 0,0 0 0,1-1 0,-1 1 0,1 0 0,0 0 0,0 0 0,0-1 0,0 1 0,0 0 0,1-1 0,-1 1 0,1-1 0,0 1 0,0-1 0,0 0 0,0 0 0,0 0 0,0 0 0,0 0 0,1 0 0,-1-1 0,1 1 0,-1-1 0,1 0 0,0 1 0,-1-1 0,1 0 0,0-1 0,0 1 0,0 0 0,3-1 0,-1 1 0,0-1 0,0 0 0,-1 0 0,1-1 0,0 0 0,0 0 0,-1 0 0,1 0 0,0 0 0,-1-1 0,1 0 0,-1 0 0,0 0 0,0-1 0,0 1 0,5-5 0,-4 3 0,0 0 0,-1 0 0,0 0 0,0-1 0,0 1 0,0-1 0,-1 0 0,0 0 0,0 0 0,0-1 0,0 1 0,2-11 0,-4 14 4,-1 0-1,0 0 0,1 0 1,-1 0-1,0-1 0,0 1 1,0 0-1,-1 0 0,1 0 1,0 0-1,-1 0 0,1 0 0,-1-1 1,0 1-1,0 0 0,0 1 1,0-1-1,0 0 0,0 0 1,0 0-1,-1 1 0,1-1 1,-1 0-1,1 1 0,-1-1 1,1 1-1,-1 0 0,0 0 1,0-1-1,0 1 0,0 0 1,0 1-1,0-1 0,0 0 1,-3 0-1,-3-2-168,1 2 0,-1-1 0,1 1 0,-1 0 0,0 0 0,1 1 0,-1 0 0,-14 2 0,4 2-6661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2:51.132"/>
    </inkml:context>
    <inkml:brush xml:id="br0">
      <inkml:brushProperty name="width" value="0.05" units="cm"/>
      <inkml:brushProperty name="height" value="0.05" units="cm"/>
    </inkml:brush>
  </inkml:definitions>
  <inkml:trace contextRef="#ctx0" brushRef="#br0">3303 728 24575,'-18'-53'0,"-2"0"0,-2 2 0,-49-80 0,51 100 0,-2 1 0,-1 0 0,-1 2 0,-2 1 0,0 1 0,-45-33 0,33 32 1,-1 2 0,-1 1 0,-2 3-1,0 1 1,-1 2 0,0 2 0,-2 2 0,1 2-1,-2 2 1,0 2 0,0 1 0,-53 1-1,41 6-12,0 3-1,0 2 0,0 2 1,1 3-1,1 3 0,0 2 1,1 3-1,0 1 0,-73 40 1,30-5-256,3 4-1,2 4 1,-146 129 0,120-80-181,-202 246 0,229-237 229,5 4 1,5 4-1,-124 266 1,154-268 43,5 2 1,6 2-1,6 2 0,-31 218 1,46-142-86,8 1 0,10-1-1,36 319 1,2-270-87,11-1 0,116 357 0,-96-415 281,95 191 1,-98-258-32,6-4 0,116 161 0,-125-208 40,3-2-1,4-3 1,3-3-1,94 74 0,-102-97 37,3-4 0,2-2 0,1-3-1,2-3 1,144 51 0,-140-64 22,0-4 0,1-4 0,0-3 0,1-3 0,1-3 0,142-7 0,-125-8 0,0-4 0,-1-5 0,-1-3 0,-1-5 0,98-39 0,-73 15 0,-3-4 0,-2-6 0,151-103 0,-143 74 0,-3-4 0,163-169 0,-185 159 0,-5-3 0,-5-4 0,-5-4 0,-4-4 0,-6-2 0,-5-4 0,-5-2 0,-6-2 0,-5-3 0,-7-2 0,40-206 0,-53 142 0,-8-1 0,-8-330 0,-28 244 0,-64-353 0,48 465 21,-8 1-1,-6 3 1,-106-253 0,107 324-2,-4 3 0,-97-140 0,99 170-14,-4 1 0,-2 3 0,-2 2 1,-69-54-1,68 68 80,-2 4 1,-2 1 0,-1 3 0,-2 3-1,-1 3 1,-2 2 0,-68-18-1,13 11-2342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0.688"/>
    </inkml:context>
    <inkml:brush xml:id="br0">
      <inkml:brushProperty name="width" value="0.05" units="cm"/>
      <inkml:brushProperty name="height" value="0.05" units="cm"/>
    </inkml:brush>
  </inkml:definitions>
  <inkml:trace contextRef="#ctx0" brushRef="#br0">1 1 24575,'1470'0'-1365,"-1451"0"-5461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1.623"/>
    </inkml:context>
    <inkml:brush xml:id="br0">
      <inkml:brushProperty name="width" value="0.05" units="cm"/>
      <inkml:brushProperty name="height" value="0.05" units="cm"/>
    </inkml:brush>
  </inkml:definitions>
  <inkml:trace contextRef="#ctx0" brushRef="#br0">24 27 24575,'-24'0'0,"61"-1"0,39-2 0,495-18 0,410 20-194,-721 1-977,-157 0-5655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2.608"/>
    </inkml:context>
    <inkml:brush xml:id="br0">
      <inkml:brushProperty name="width" value="0.05" units="cm"/>
      <inkml:brushProperty name="height" value="0.05" units="cm"/>
    </inkml:brush>
  </inkml:definitions>
  <inkml:trace contextRef="#ctx0" brushRef="#br0">0 27 24575,'398'-12'0,"-95"1"0,501 8-402,-658 3-561,-83 0-5863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3.059"/>
    </inkml:context>
    <inkml:brush xml:id="br0">
      <inkml:brushProperty name="width" value="0.05" units="cm"/>
      <inkml:brushProperty name="height" value="0.05" units="cm"/>
    </inkml:brush>
  </inkml:definitions>
  <inkml:trace contextRef="#ctx0" brushRef="#br0">0 150 24575,'5'0'0,"14"-9"0,9-7 0,12-1 0,22-2 0,18-2 0,8 3 0,7 4 0,10 4 0,0 5 0,-10 2 0,-2 2 0,-13 2 0,-12-1 0,-12 1 0,-8 0 0,-2-9 0,-10-4-8191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3.553"/>
    </inkml:context>
    <inkml:brush xml:id="br0">
      <inkml:brushProperty name="width" value="0.05" units="cm"/>
      <inkml:brushProperty name="height" value="0.05" units="cm"/>
    </inkml:brush>
  </inkml:definitions>
  <inkml:trace contextRef="#ctx0" brushRef="#br0">0 38 24575,'405'-12'0,"-72"0"0,753 8 0,-989 0-1365,-26-1-5461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5.003"/>
    </inkml:context>
    <inkml:brush xml:id="br0">
      <inkml:brushProperty name="width" value="0.05" units="cm"/>
      <inkml:brushProperty name="height" value="0.05" units="cm"/>
    </inkml:brush>
  </inkml:definitions>
  <inkml:trace contextRef="#ctx0" brushRef="#br0">1 86 24575,'3446'0'-2387,"-3318"0"2348,469-21-408,-589 20 447,1 1 0,1-1 0,-1 0 0,0-1 0,1 0 0,-1 0 0,0-1 0,0 0 0,0-1 0,-1 0 0,10-6 0,-17 10-43,0-1 1,-1 1 0,1-1 0,0 1 0,-1-1-1,1 0 1,-1 0 0,1 1 0,-1-1-1,1 0 1,-1 0 0,1 1 0,-1-1 0,0 0-1,1 0 1,-1 0 0,0 0 0,0 0 0,0 1-1,1-3 1,-8-12-4389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5.835"/>
    </inkml:context>
    <inkml:brush xml:id="br0">
      <inkml:brushProperty name="width" value="0.05" units="cm"/>
      <inkml:brushProperty name="height" value="0.05" units="cm"/>
    </inkml:brush>
  </inkml:definitions>
  <inkml:trace contextRef="#ctx0" brushRef="#br0">27 3 24575,'-26'0'0,"59"0"0,-10 0 0,1732 0 0,-1726-1 0,-18 0 0,0 1 0,0 0 0,0 0 0,0 1 0,0 1 0,0 0 0,0 0 0,19 8 0,-29-10-3,0 0-1,-1 0 0,1 1 0,0-1 1,0 1-1,0-1 0,-1 1 1,1-1-1,0 1 0,-1-1 1,1 1-1,-1 0 0,1-1 1,0 1-1,-1 0 0,1-1 0,-1 1 1,0 0-1,1 1 0,-1-2 12,0 1 0,0-1-1,0 1 1,0-1 0,0 1-1,-1-1 1,1 1 0,0-1-1,0 1 1,0-1 0,-1 0-1,1 1 1,0-1 0,0 1-1,-1-1 1,1 0 0,0 1-1,-1-1 1,1 0-1,-1 1 1,1-1 0,0 0-1,-2 1 1,-29 10-1483,8-7-5351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6.332"/>
    </inkml:context>
    <inkml:brush xml:id="br0">
      <inkml:brushProperty name="width" value="0.05" units="cm"/>
      <inkml:brushProperty name="height" value="0.05" units="cm"/>
    </inkml:brush>
  </inkml:definitions>
  <inkml:trace contextRef="#ctx0" brushRef="#br0">0 27 24575,'5'0'0,"14"0"0,22-4 0,17-2 0,29 1 0,40 0 0,29 2 0,24 1 0,2 1 0,-16 1 0,-18 0 0,-26 0 0,-29 0 0,-22 0 0,-23 1-8191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6.754"/>
    </inkml:context>
    <inkml:brush xml:id="br0">
      <inkml:brushProperty name="width" value="0.05" units="cm"/>
      <inkml:brushProperty name="height" value="0.05" units="cm"/>
    </inkml:brush>
  </inkml:definitions>
  <inkml:trace contextRef="#ctx0" brushRef="#br0">1 21 24575,'4'0'0,"6"-5"0,6-1 0,5 1 0,-2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2.015"/>
    </inkml:context>
    <inkml:brush xml:id="br0">
      <inkml:brushProperty name="width" value="0.035" units="cm"/>
      <inkml:brushProperty name="height" value="0.035" units="cm"/>
      <inkml:brushProperty name="color" value="#E71224"/>
    </inkml:brush>
  </inkml:definitions>
  <inkml:trace contextRef="#ctx0" brushRef="#br0">0 75 24575,'0'-3'0,"0"-3"0,0-4 0,3-1 0,0 0 0,4 1 0,2-1 0,4 2 0,1 5 0,-1 7 0,-2 4 0,-7 6 0,-7 2 0,-5-2 0,-4-2 0,-4 0 0,2-5 0,3-4-8191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3:29.743"/>
    </inkml:context>
    <inkml:brush xml:id="br0">
      <inkml:brushProperty name="width" value="0.05" units="cm"/>
      <inkml:brushProperty name="height" value="0.05" units="cm"/>
    </inkml:brush>
  </inkml:definitions>
  <inkml:trace contextRef="#ctx0" brushRef="#br0">8738 239 24575,'0'-4'0,"1"0"0,-1 1 0,0-1 0,0 1 0,-1-1 0,1 1 0,-1-1 0,1 1 0,-1-1 0,0 1 0,-1-1 0,1 1 0,-1 0 0,1-1 0,-1 1 0,0 0 0,0 0 0,0 1 0,0-1 0,-1 0 0,1 1 0,-1-1 0,0 1 0,0 0 0,1 0 0,-1 0 0,-1 0 0,1 0 0,-6-2 0,-32-11 0,-1 1 0,0 3 0,-1 1 0,-65-6 0,43 6 0,-687-58 0,-4 65 0,489 5 0,-615 0 0,736 2 0,1 7 0,-243 50 0,-274 117 0,477-116-63,2 9 0,-239 128 0,-567 376-1117,227-38 1138,646-451 38,114-84 4,-405 305 0,24 23 0,329-274 252,2 1 0,3 4 0,-64 101 0,-98 213 225,198-350-547,-77 149 70,-68 187 0,124-266 0,4 1 0,5 2 0,-25 185 0,34-63 0,16 281 0,8-384 0,5 0 0,5-1 0,5-1 0,66 193 0,-43-185 0,5-2 0,6-3 0,5-2 0,79 111 0,-93-159 0,3-2 0,97 97 0,-103-121 0,2-2 0,2-2 0,2-2 0,66 36 0,0-13 10,234 81-1,141 3-781,39-29 612,9-23-915,-457-78 656,854 126 128,10-49-124,92-58-2067,4-32 633,-732-1 1307,160-2 542,2255 17 0,333 19-1267,-2144-84 1264,-625 14 24,314-82 0,-460 79 132,-2-7 0,-2-5 0,-3-7 0,-2-5 0,-3-7 0,193-136 0,98-118-153,-305 221 0,145-166 0,-192 185 0,-4-2 0,100-173 0,-125 182 0,-4-3 0,-3-1 0,-4-1 0,21-92 0,-25 52 0,21-246 0,-42-132 0,-15 383 105,-4 0 0,-6 0 0,-5 2 0,-4 1-1,-6 1 1,-53-119 0,17 77 78,-7 3 1,-7 4-1,-165-223 1,154 248-184,-5 4 0,-6 5 0,-5 4 0,-4 5 0,-177-125 0,201 174 218,-3 3-1,-2 4 1,-1 5 0,-3 4 0,-177-48 0,-537-74 1358,777 157-1555,-1232-177-716,832 123-88,-797-117-1868,-442-60 1595,-1081 38-2111,1108 209 4100,217 98 999,1199-73-865</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5.542"/>
    </inkml:context>
    <inkml:brush xml:id="br0">
      <inkml:brushProperty name="width" value="0.05" units="cm"/>
      <inkml:brushProperty name="height" value="0.05" units="cm"/>
      <inkml:brushProperty name="color" value="#F6630D"/>
    </inkml:brush>
  </inkml:definitions>
  <inkml:trace contextRef="#ctx0" brushRef="#br0">330 0 24575,'-2'1'0,"1"-1"0,0 1 0,0-1 0,0 1 0,0-1 0,-1 1 0,1-1 0,0 1 0,0 0 0,0 0 0,1 0 0,-1 0 0,0 0 0,0 0 0,0 0 0,0 0 0,1 0 0,-1 0 0,1 0 0,-1 0 0,1 0 0,-1 0 0,1 1 0,0-1 0,-1 0 0,1 0 0,0 1 0,0-1 0,0 0 0,0 3 0,0 40 0,12 69 0,-2 151 0,-10-208 0,0 110 0,-32 250 0,25-374 0,-70 394 0,53-331 0,-5-1 0,-45 110 0,17-55 0,33-87 0,23-71 0,0 1 0,1-1 0,-1 1 0,0-1 0,1 1 0,0-1 0,-1 1 0,1 0 0,0-1 0,0 1 0,0 0 0,0-1 0,0 1 0,0 0 0,0-1 0,1 1 0,-1-1 0,0 1 0,1 0 0,0-1 0,-1 1 0,1-1 0,0 1 0,0-1 0,-1 0 0,1 1 0,2 1 0,0-1 0,1 0 0,0 0 0,0 0 0,-1-1 0,1 1 0,0-1 0,0 0 0,1 0 0,7 0 0,379 29 0,-244-24 0,2134 230-4859,-31 207 0,-1986-379 4910,717 159 669,-940-215-773,-22-3 602,0-1 0,0 0 0,1-2 1,-1 0-1,1-1 0,-1-1 0,38-5 0,-55 5-472,-1 0 0,0 0 0,0 0 0,1-1 0,-1 1 0,0 0 0,0-1 0,0 0 0,0 1 0,0-1 0,0 1 0,0-1 0,0 0 0,0 0 0,0 0 0,0 1 0,0-1 0,0 0 0,0 0 0,-1 0 0,1 0 0,0 0 0,-1-1 0,1-1 0,0 2 0,-1-1 0,0 0 1,-1 0-1,1 1 0,0-1 0,0 0 0,-1 0 1,1 1-1,-1-1 0,1 0 0,-1 1 1,0-1-1,0 1 0,0-1 0,-1-1 1,-6-7-154,0 0 1,-1 0 0,-16-13 0,21 19-252,-37-31-5790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6.431"/>
    </inkml:context>
    <inkml:brush xml:id="br0">
      <inkml:brushProperty name="width" value="0.05" units="cm"/>
      <inkml:brushProperty name="height" value="0.05" units="cm"/>
      <inkml:brushProperty name="color" value="#F6630D"/>
    </inkml:brush>
  </inkml:definitions>
  <inkml:trace contextRef="#ctx0" brushRef="#br0">10 149 24575,'-5'-24'0,"4"22"0,0 0 0,1 0 0,-1 0 0,1 1 0,-1-1 0,1 0 0,0 0 0,0 0 0,0 0 0,0 0 0,0 0 0,0 0 0,0 0 0,1 0 0,-1 1 0,1-1 0,-1 0 0,1 0 0,1-2 0,1-1 0,1 0 0,0 0 0,0 0 0,0 1 0,0-1 0,1 1 0,0 0 0,0 0 0,0 0 0,1 1 0,-1 0 0,1 0 0,-1 0 0,1 1 0,0 0 0,0 0 0,12-2 0,12-2 0,1 2 0,40-1 0,-68 5 0,97-2-238,103 11 0,106 26-310,-275-31 540,1372 208-2010,-4 45-1004,-785-142 2546,-503-94 472,1550 266-389,-1595-278 722,-26-4 416,0 1 0,57 17 0,-97-22-578,0 1-1,0-1 1,0 1 0,0-1 0,0 1 0,-1 0 0,1 0-1,0 0 1,-1 0 0,0 1 0,1-1 0,-1 1 0,0-1-1,0 1 1,0 0 0,-1-1 0,1 1 0,-1 0-1,1 0 1,-1 1 0,0-1 0,0 0 0,-1 0 0,1 0-1,0 5 1,0 8-185,0 0 1,-2 1-1,0-1 0,-3 18 0,0 11 151,-3 291-133,-15 223 0,7-412 0,-22 318 0,46-282 0,0-64 0,-9-111 0,0 1 0,0 0 0,0 0 0,-1 0 0,-1-1 0,0 1 0,0-1 0,0 1 0,-1-1 0,0 0 0,-1 0 0,-8 14 0,7-16 0,1 0 0,-2-1 0,1 1 0,-1-1 0,1 0 0,-1-1 0,-1 1 0,1-1 0,-1 0 0,1-1 0,-1 1 0,0-2 0,0 1 0,-1-1 0,-9 2 0,-18 3 0,-1-2 0,0-2 0,0-1 0,-1-2 0,1-1 0,-36-7 0,-214-49 0,-19-30-1951,168 43-4289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7.129"/>
    </inkml:context>
    <inkml:brush xml:id="br0">
      <inkml:brushProperty name="width" value="0.05" units="cm"/>
      <inkml:brushProperty name="height" value="0.05" units="cm"/>
      <inkml:brushProperty name="color" value="#F6630D"/>
    </inkml:brush>
  </inkml:definitions>
  <inkml:trace contextRef="#ctx0" brushRef="#br0">135 1 24575,'-4'0'0,"-1"0"0,0 0 0,0 0 0,1 1 0,-1 0 0,1 0 0,-1 0 0,1 0 0,-1 1 0,1 0 0,0 0 0,-1 0 0,-4 4 0,5-3 0,0 1 0,1 0 0,-1 0 0,1 0 0,0 0 0,0 1 0,0-1 0,1 1 0,0 0 0,0 0 0,-3 8 0,-3 20 0,1 1 0,1-1 0,2 1 0,2 0 0,1 0 0,6 65 0,-5-95 12,1 0 0,-1 0 0,1 0 0,0-1 0,0 1 0,0 0 0,1-1 0,-1 1 0,4 5 0,-4-7-77,1-1 1,-1 0-1,0 1 1,0-1-1,0 0 1,1 0-1,-1 0 0,1 0 1,-1 0-1,1 0 1,-1 0-1,1-1 1,-1 1-1,1 0 0,0-1 1,-1 1-1,1-1 1,0 0-1,0 1 1,-1-1-1,1 0 1,3 0-1,14-4-6761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7.504"/>
    </inkml:context>
    <inkml:brush xml:id="br0">
      <inkml:brushProperty name="width" value="0.05" units="cm"/>
      <inkml:brushProperty name="height" value="0.05" units="cm"/>
      <inkml:brushProperty name="color" value="#F6630D"/>
    </inkml:brush>
  </inkml:definitions>
  <inkml:trace contextRef="#ctx0" brushRef="#br0">31 86 24575,'0'-5'0,"0"-5"0,-5-6 0,-1-4 0,-3 1 0,-2 3-8191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7.845"/>
    </inkml:context>
    <inkml:brush xml:id="br0">
      <inkml:brushProperty name="width" value="0.05" units="cm"/>
      <inkml:brushProperty name="height" value="0.05" units="cm"/>
      <inkml:brushProperty name="color" value="#F6630D"/>
    </inkml:brush>
  </inkml:definitions>
  <inkml:trace contextRef="#ctx0" brushRef="#br0">2 0 24575,'1'0'0,"0"0"0,0 1 0,0-1 0,-1 0 0,1 1 0,0-1 0,0 1 0,0-1 0,0 1 0,-1-1 0,1 1 0,0 0 0,0-1 0,-1 1 0,1 0 0,-1 0 0,1-1 0,-1 1 0,1 0 0,-1 0 0,1 0 0,-1 0 0,0 0 0,1-1 0,-1 1 0,0 0 0,1 2 0,4 29 0,-5-28 0,3 72 0,-3 1 0,-13 93 0,0 16 0,12-5-1365,1-151-5461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8.192"/>
    </inkml:context>
    <inkml:brush xml:id="br0">
      <inkml:brushProperty name="width" value="0.05" units="cm"/>
      <inkml:brushProperty name="height" value="0.05" units="cm"/>
      <inkml:brushProperty name="color" value="#F6630D"/>
    </inkml:brush>
  </inkml:definitions>
  <inkml:trace contextRef="#ctx0" brushRef="#br0">40 231 24575,'-4'-5'0,"0"0"0,0 0 0,0 0 0,0 0 0,1-1 0,0 0 0,0 1 0,1-1 0,-3-11 0,4 15 0,0 1 0,1-1 0,-1 0 0,1 0 0,0 0 0,0 0 0,0 0 0,0 0 0,0 0 0,0 0 0,0 0 0,0 1 0,1-1 0,-1 0 0,1 0 0,0 0 0,-1 0 0,1 1 0,0-1 0,0 0 0,0 1 0,0-1 0,0 0 0,0 1 0,1 0 0,-1-1 0,1 1 0,-1 0 0,1-1 0,-1 1 0,1 0 0,-1 0 0,1 0 0,3-1 0,15-2 0,0 0 0,0 1 0,0 1 0,1 1 0,-1 0 0,30 4 0,-4-1 0,43 0 0,126-1 0,-212-1 0,0 0 0,-1 0 0,1-1 0,0 1 0,-1 0 0,1-1 0,-1 0 0,1 0 0,0 1 0,-1-2 0,0 1 0,1 0 0,-1 0 0,0-1 0,1 1 0,-1-1 0,0 0 0,3-3 0,-4 4 0,-1-1 0,1 0 0,-1 0 0,0 1 0,1-1 0,-1 0 0,0 0 0,0 1 0,0-1 0,0 0 0,-1 0 0,1 1 0,0-1 0,-1 0 0,1 0 0,-1 1 0,1-1 0,-1 1 0,0-1 0,0 0 0,0 1 0,0-1 0,0 1 0,0 0 0,0-1 0,0 1 0,-1 0 0,-1-2 0,0 0 0,1 0 0,-1 1 0,1-1 0,-1 1 0,0 0 0,0 0 0,0 0 0,-1 0 0,1 0 0,0 0 0,-1 1 0,1 0 0,-1 0 0,1 0 0,-1 0 0,0 0 0,1 1 0,-1-1 0,-5 1 0,4 1 0,0 0 0,0 0 0,-1 0 0,1 1 0,0 0 0,0 0 0,0 0 0,0 1 0,1-1 0,-1 1 0,1 1 0,-5 2 0,0 3 0,-1-1 0,2 2 0,-1-1 0,2 1 0,-1 0 0,1 1 0,1-1 0,0 1 0,0 1 0,-7 19 0,11-23 0,0 0 0,0 1 0,1-1 0,0 0 0,1 0 0,0 1 0,0-1 0,0 0 0,3 14 0,-2-19 0,0-1 0,0 1 0,0 0 0,0 0 0,1 0 0,-1-1 0,1 1 0,-1-1 0,1 1 0,0-1 0,0 0 0,0 1 0,0-1 0,1 0 0,-1 0 0,0-1 0,1 1 0,0 0 0,-1-1 0,1 0 0,0 1 0,0-1 0,-1 0 0,1-1 0,0 1 0,0 0 0,0-1 0,0 1 0,4-1 0,0 0 0,0-1 0,0 0 0,0 0 0,0-1 0,0 1 0,0-1 0,0-1 0,-1 1 0,1-1 0,-1-1 0,0 1 0,0-1 0,11-9 0,7-6 0,38-42 0,-54 53 0,-3 2 0,20-16 0,-25 22 0,0 0 0,1 0 0,-1 0 0,0 0 0,1 0 0,-1 0 0,0 0 0,1 0 0,-1 0 0,0 0 0,0 0 0,1 0 0,-1 0 0,0 0 0,1 0 0,-1 0 0,0 0 0,1 0 0,-1 0 0,0 0 0,1 0 0,-1 1 0,0-1 0,0 0 0,1 0 0,-1 0 0,0 1 0,0-1 0,1 0 0,-1 1 0,5 18 0,-4 21-97,-2-31 7,0 0-1,1 0 0,1 0 1,-1 0-1,2 0 1,-1 0-1,1 0 0,0-1 1,1 1-1,0 0 1,1-1-1,-1 0 1,8 11-1,3-1-6735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8.565"/>
    </inkml:context>
    <inkml:brush xml:id="br0">
      <inkml:brushProperty name="width" value="0.05" units="cm"/>
      <inkml:brushProperty name="height" value="0.05" units="cm"/>
      <inkml:brushProperty name="color" value="#F6630D"/>
    </inkml:brush>
  </inkml:definitions>
  <inkml:trace contextRef="#ctx0" brushRef="#br0">63 201 24575,'6'-14'0,"-1"0"0,-1 0 0,0 0 0,3-24 0,1-1 0,-5 26 0,-1 8 0,0 1 0,-1 0 0,0-1 0,0 0 0,0 1 0,0-1 0,-1 1 0,0-1 0,0-9 0,-9 35 0,-12 74 0,5 1 0,-6 124 0,19-181 0,0-16 0,1 0 0,2 1 0,0-1 0,4 26 0,-4-49 0,0 0 0,0 1 0,0-1 0,0 0 0,0 0 0,0 0 0,0 1 0,0-1 0,0 0 0,0 0 0,0 0 0,0 1 0,0-1 0,0 0 0,0 0 0,1 0 0,-1 1 0,0-1 0,0 0 0,0 0 0,0 0 0,0 0 0,1 0 0,-1 1 0,0-1 0,0 0 0,0 0 0,0 0 0,1 0 0,-1 0 0,0 0 0,0 0 0,0 0 0,1 0 0,-1 0 0,0 0 0,0 0 0,0 0 0,1 0 0,-1 0 0,0 0 0,8-6 0,6-14 0,-1-5 0,2 0 0,36-45 0,-44 61 0,1 1 0,-1 0 0,1 1 0,1 0 0,-1 0 0,1 1 0,1 0 0,-1 0 0,1 1 0,0 0 0,11-3 0,-17 6 0,1 1 0,-1 0 0,0 0 0,1 1 0,0-1 0,-1 1 0,1 0 0,-1 0 0,1 1 0,-1-1 0,1 1 0,-1 0 0,0 0 0,1 1 0,-1-1 0,0 1 0,8 4 0,-7-2 0,0 0 0,0 0 0,0 1 0,0-1 0,-1 1 0,0 0 0,0 1 0,0-1 0,0 1 0,-1-1 0,3 8 0,0 1 0,-1 0 0,-1-1 0,0 1 0,-1 1 0,0-1 0,-1 0 0,-1 1 0,-1-1 0,0 1 0,-2 20 0,1-27 5,-1-1-1,0 1 0,0-1 0,0 0 1,-1 0-1,0 0 0,0-1 0,-1 1 1,0-1-1,0 0 0,-1 1 1,1-2-1,-1 1 0,-1-1 0,1 1 1,-1-2-1,1 1 0,-2-1 0,1 1 1,0-2-1,-1 1 0,0-1 1,1 0-1,-1 0 0,-1-1 0,1 0 1,-14 3-1,0-2-169,-1-1 0,1-1 0,-1-1 0,1-1 0,-1-1 0,1-1 0,0 0 0,-32-11 0,0-3-6661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9.390"/>
    </inkml:context>
    <inkml:brush xml:id="br0">
      <inkml:brushProperty name="width" value="0.05" units="cm"/>
      <inkml:brushProperty name="height" value="0.05" units="cm"/>
      <inkml:brushProperty name="color" value="#F6630D"/>
    </inkml:brush>
  </inkml:definitions>
  <inkml:trace contextRef="#ctx0" brushRef="#br0">521 121 24575,'0'-9'0,"0"-3"0,0-1 0,4-23 0,-3 33 0,-1 0 0,1 1 0,0-1 0,0 0 0,0 1 0,0-1 0,0 0 0,1 1 0,-1 0 0,1-1 0,0 1 0,-1 0 0,1 0 0,0 0 0,0 0 0,1 0 0,-1 0 0,3-2 0,-4 4 0,0-1 0,-1 1 0,1 0 0,0-1 0,-1 1 0,1 0 0,0 0 0,-1-1 0,1 1 0,0 0 0,0 0 0,-1 0 0,1 0 0,0 0 0,0 0 0,-1 0 0,1 0 0,0 0 0,0 0 0,-1 0 0,1 1 0,0-1 0,0 0 0,-1 0 0,1 1 0,0-1 0,-1 0 0,1 1 0,-1-1 0,1 1 0,0-1 0,-1 1 0,1-1 0,-1 1 0,1 0 0,-1-1 0,1 1 0,-1-1 0,0 1 0,1 0 0,-1-1 0,0 1 0,0 0 0,1 0 0,-1-1 0,0 1 0,0 0 0,0 1 0,1 4 0,0-1 0,0 1 0,-1 0 0,0 0 0,-1 8 0,-7 35 0,-2-1 0,-32 89 0,16-58 0,-18 66 0,-169 526 0,88-295 0,28 7 0,89-348 0,2 0 0,2 0 0,1 0 0,3 53 0,6-71-64,-6-16 69,1-1 0,-1 0 1,0 0-1,0 0 0,1 1 1,-1-1-1,0 0 0,1 0 1,-1 0-1,0 0 1,1 0-1,-1 0 0,0 0 1,1 0-1,-1 1 0,0-1 1,1 0-1,-1 0 0,0-1 1,1 1-1,-1 0 0,0 0 1,1 0-1,-1 0 0,0 0 1,0 0-1,1 0 1,-1 0-1,1-1 0,1-1-187,1 0-1,-1 0 0,1 0 1,-1-1-1,0 1 0,0-1 1,3-4-1,10-17-6643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19.919"/>
    </inkml:context>
    <inkml:brush xml:id="br0">
      <inkml:brushProperty name="width" value="0.05" units="cm"/>
      <inkml:brushProperty name="height" value="0.05" units="cm"/>
      <inkml:brushProperty name="color" value="#F6630D"/>
    </inkml:brush>
  </inkml:definitions>
  <inkml:trace contextRef="#ctx0" brushRef="#br0">450 11 24575,'0'0'0,"0"0"0,0-1 0,0 1 0,0 0 0,0-1 0,0 1 0,1-1 0,-1 1 0,-1 0 0,1-1 0,0 1 0,0 0 0,0-1 0,0 1 0,0 0 0,0-1 0,0 1 0,0 0 0,0 0 0,-1-1 0,1 1 0,0 0 0,0-1 0,0 1 0,-1 0 0,1 0 0,0-1 0,0 1 0,-1 0 0,1 0 0,0 0 0,0-1 0,-1 1 0,1 0 0,0 0 0,-1 0 0,1 0 0,0 0 0,-1 0 0,1 0 0,0 0 0,-1 0 0,1-1 0,0 1 0,-1 0 0,1 1 0,0-1 0,-1 0 0,1 0 0,0 0 0,-1 0 0,1 0 0,0 0 0,-1 0 0,1 0 0,0 1 0,-1-1 0,1 0 0,0 0 0,0 0 0,-1 1 0,-17 16 0,6 5 0,1 1 0,1 1 0,0-1 0,-9 43 0,4-15 0,-136 604 0,124-512 0,-10 59-60,-76 321-1245,100-481-5521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2.347"/>
    </inkml:context>
    <inkml:brush xml:id="br0">
      <inkml:brushProperty name="width" value="0.035" units="cm"/>
      <inkml:brushProperty name="height" value="0.035" units="cm"/>
      <inkml:brushProperty name="color" value="#E71224"/>
    </inkml:brush>
  </inkml:definitions>
  <inkml:trace contextRef="#ctx0" brushRef="#br0">191 0 24575,'0'3'0,"-3"1"0,-1 3 0,-2 2 0,-4 4 0,-2 1 0,-3 2 0,-1 4 0,0 1 0,1 0 0,2-1 0,-1 2 0,-1 1 0,3-2 0,0-4 0,2-2 0,1-3 0,0-5-8191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0.960"/>
    </inkml:context>
    <inkml:brush xml:id="br0">
      <inkml:brushProperty name="width" value="0.05" units="cm"/>
      <inkml:brushProperty name="height" value="0.05" units="cm"/>
      <inkml:brushProperty name="color" value="#F6630D"/>
    </inkml:brush>
  </inkml:definitions>
  <inkml:trace contextRef="#ctx0" brushRef="#br0">95 41 24575,'-1'7'0,"-1"0"0,1 0 0,-1 0 0,-1 0 0,1 0 0,-4 7 0,-2 4 0,-62 195 0,85-254 0,56-170 0,-69 205 0,0-1 0,0 0 0,1 0 0,-1 0 0,1 1 0,0-1 0,6-8 0,-8 15 0,-1-1 0,1 1 0,-1 0 0,0 0 0,1 0 0,-1-1 0,1 1 0,-1 0 0,0 0 0,1 0 0,-1 0 0,1 0 0,-1 0 0,1 0 0,-1 0 0,0 0 0,1 0 0,-1 0 0,1 0 0,-1 0 0,1 0 0,-1 0 0,0 0 0,1 1 0,-1-1 0,1 0 0,-1 0 0,0 0 0,1 1 0,-1-1 0,1 0 0,-1 0 0,0 1 0,0-1 0,1 0 0,-1 1 0,0-1 0,1 1 0,-1-1 0,0 0 0,0 1 0,1 0 0,12 20 0,-11-17 0,32 60 0,-18-32 0,21 31 0,-32-55 0,1 1 0,1-1 0,0 0 0,0-1 0,0 0 0,1 0 0,0 0 0,10 5 0,-16-11 0,0 0 0,0 0 0,0 0 0,1 0 0,-1 0 0,0-1 0,0 1 0,1-1 0,-1 1 0,1-1 0,-1 0 0,0 0 0,1 0 0,-1-1 0,0 1 0,1 0 0,-1-1 0,0 1 0,0-1 0,1 0 0,-1 0 0,0 0 0,0 0 0,0 0 0,0-1 0,0 1 0,0 0 0,0-1 0,-1 0 0,1 1 0,0-1 0,-1 0 0,1 0 0,-1 0 0,1-2 0,7-9 0,-1-1 0,0 0 0,-1 0 0,5-16 0,-7 20 0,15-44 25,17-34-1415,-27 71-5436</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1.349"/>
    </inkml:context>
    <inkml:brush xml:id="br0">
      <inkml:brushProperty name="width" value="0.05" units="cm"/>
      <inkml:brushProperty name="height" value="0.05" units="cm"/>
      <inkml:brushProperty name="color" value="#F6630D"/>
    </inkml:brush>
  </inkml:definitions>
  <inkml:trace contextRef="#ctx0" brushRef="#br0">125 19 24575,'0'-1'0,"0"0"0,0 1 0,0-1 0,0 0 0,0 0 0,0 0 0,0 1 0,-1-1 0,1 0 0,0 1 0,-1-1 0,1 0 0,0 1 0,-1-1 0,1 0 0,-1 1 0,1-1 0,-1 0 0,1 1 0,-1-1 0,0 1 0,1-1 0,-1 1 0,0 0 0,1-1 0,-1 1 0,0 0 0,0-1 0,1 1 0,-1 0 0,0 0 0,0 0 0,1-1 0,-1 1 0,0 0 0,0 0 0,1 0 0,-1 0 0,0 0 0,0 1 0,0-1 0,1 0 0,-1 0 0,0 0 0,0 1 0,1-1 0,-1 0 0,0 1 0,1-1 0,-2 1 0,-1 0 0,-1 1 0,1-1 0,-1 1 0,1 0 0,0 0 0,0 0 0,0 1 0,0-1 0,-4 5 0,-3 9 0,0 1 0,2 1 0,0-1 0,1 1 0,-6 25 0,12-40 0,0-1 0,1 1 0,-1 0 0,1 0 0,-1 0 0,1 0 0,0-1 0,0 1 0,0 0 0,1 0 0,-1 0 0,1 0 0,-1-1 0,1 1 0,0 0 0,0-1 0,0 1 0,1 0 0,-1-1 0,1 1 0,-1-1 0,1 0 0,0 0 0,-1 1 0,1-1 0,1 0 0,-1-1 0,0 1 0,0 0 0,1 0 0,-1-1 0,1 0 0,-1 1 0,1-1 0,-1 0 0,1 0 0,0-1 0,0 1 0,-1 0 0,1-1 0,0 0 0,0 1 0,0-1 0,0 0 0,0-1 0,-1 1 0,1 0 0,0-1 0,0 0 0,0 1 0,-1-1 0,5-2 0,3-2 0,0 0 0,0 0 0,0-1 0,0-1 0,-1 0 0,0 0 0,-1 0 0,0-1 0,0-1 0,8-10 0,-14 16 0,1 0 0,-1-1 0,0 1 0,-1 0 0,1-1 0,-1 0 0,1 1 0,-1-1 0,0 0 0,-1 0 0,1 1 0,-1-1 0,1 0 0,-1-5 0,-1 6 0,0 0 0,0 0 0,0-1 0,0 1 0,0 0 0,-1 0 0,1 0 0,-1 1 0,0-1 0,0 0 0,0 1 0,0-1 0,0 1 0,0-1 0,-1 1 0,1 0 0,-1 0 0,0 0 0,-4-2 0,-16-7-1365,1 3-5461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2.021"/>
    </inkml:context>
    <inkml:brush xml:id="br0">
      <inkml:brushProperty name="width" value="0.05" units="cm"/>
      <inkml:brushProperty name="height" value="0.05" units="cm"/>
      <inkml:brushProperty name="color" value="#F6630D"/>
    </inkml:brush>
  </inkml:definitions>
  <inkml:trace contextRef="#ctx0" brushRef="#br0">53 125 24575,'1'-8'0,"1"8"0,-1 16 0,-23 68 0,13-54 0,1 0 0,1 1 0,-3 44 0,9-31 0,3-79 0,2 1 0,1-1 0,1 0 0,3 1 0,0 0 0,2 1 0,2 0 0,23-44 0,-32 71 0,0 0 0,0 0 0,0 0 0,1 0 0,0 1 0,0 0 0,1 0 0,-1 1 0,1-1 0,0 1 0,0 0 0,9-3 0,-12 5 0,1 1 0,-1 0 0,1 0 0,-1 0 0,1 1 0,0-1 0,-1 1 0,1 0 0,0 0 0,-1 0 0,1 0 0,0 1 0,-1 0 0,1-1 0,-1 1 0,1 1 0,-1-1 0,1 0 0,-1 1 0,0 0 0,0 0 0,0 0 0,0 0 0,0 0 0,3 4 0,-2-4 0,0 2 0,-1-1 0,0 0 0,0 1 0,0 0 0,0-1 0,0 1 0,-1 0 0,0 0 0,0 1 0,0-1 0,0 0 0,-1 1 0,3 7 0,-4-9 0,-1 0 0,1 0 0,0 0 0,-1 0 0,1 0 0,-1 0 0,0 0 0,0 0 0,0 0 0,0-1 0,-1 1 0,1 0 0,-1-1 0,1 1 0,-1-1 0,0 1 0,0-1 0,0 0 0,0 0 0,-1 0 0,1 0 0,0 0 0,-1-1 0,-3 3 0,-11 5-124,0-1 0,0-1 0,-1 0 0,-27 6 0,31-8-621,-19 4-6081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2.580"/>
    </inkml:context>
    <inkml:brush xml:id="br0">
      <inkml:brushProperty name="width" value="0.05" units="cm"/>
      <inkml:brushProperty name="height" value="0.05" units="cm"/>
      <inkml:brushProperty name="color" value="#F6630D"/>
    </inkml:brush>
  </inkml:definitions>
  <inkml:trace contextRef="#ctx0" brushRef="#br0">36 55 24575,'0'41'0,"-3"0"0,-9 57 0,8-75 0,3-14 0,0-1 0,-1 1 0,0-1 0,0 0 0,-7 13 0,23-46 0,45-82 0,-49 89 0,2 2 0,0-1 0,1 1 0,16-15 0,-28 29 0,0 1 0,1 0 0,-1-1 0,1 1 0,-1 0 0,1 0 0,0 0 0,-1 0 0,1 0 0,0 0 0,0 0 0,-1 1 0,1-1 0,0 1 0,0-1 0,0 1 0,0 0 0,0-1 0,0 1 0,3 1 0,-4-1 0,1 1 0,-1 0 0,1-1 0,0 1 0,-1 0 0,1 0 0,-1 1 0,0-1 0,1 0 0,-1 0 0,0 1 0,0-1 0,0 0 0,0 1 0,0-1 0,0 1 0,0-1 0,0 3 0,4 10 0,0 0 0,-1 0 0,-1 0 0,2 21 0,-2-18 0,-2-9 0,0 0 0,1 0 0,0-1 0,1 1 0,0 0 0,0-1 0,1 0 0,7 12 0,-10-17 0,0-1 0,0 1 0,1-1 0,-1 0 0,1 1 0,-1-1 0,1 0 0,-1 0 0,1 0 0,-1 0 0,1-1 0,0 1 0,0 0 0,-1-1 0,1 1 0,0-1 0,2 1 0,-1-1 0,0 0 0,-1-1 0,1 1 0,0-1 0,-1 1 0,1-1 0,-1 0 0,1 0 0,-1 0 0,1 0 0,-1-1 0,1 1 0,-1-1 0,0 1 0,3-4 0,17-16 0,0-1 0,-2-1 0,0-1 0,17-28 0,5-6 0,-22 32-42,25-35-1281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2.988"/>
    </inkml:context>
    <inkml:brush xml:id="br0">
      <inkml:brushProperty name="width" value="0.05" units="cm"/>
      <inkml:brushProperty name="height" value="0.05" units="cm"/>
      <inkml:brushProperty name="color" value="#F6630D"/>
    </inkml:brush>
  </inkml:definitions>
  <inkml:trace contextRef="#ctx0" brushRef="#br0">70 1 24575,'-70'0'0,"152"4"0,127 23 0,-79-7 0,2173 264-3742,-2074-257 3653,625 53 1128,-843-79-729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3.811"/>
    </inkml:context>
    <inkml:brush xml:id="br0">
      <inkml:brushProperty name="width" value="0.05" units="cm"/>
      <inkml:brushProperty name="height" value="0.05" units="cm"/>
      <inkml:brushProperty name="color" value="#F6630D"/>
    </inkml:brush>
  </inkml:definitions>
  <inkml:trace contextRef="#ctx0" brushRef="#br0">10 16 24575,'0'0'0,"0"0"0,-1 0 0,1 0 0,0 0 0,0 0 0,-1 0 0,1 0 0,0 1 0,-1-1 0,1 0 0,0 0 0,0 0 0,-1-1 0,1 1 0,0 0 0,0 0 0,-1 0 0,1 0 0,0 0 0,-1 0 0,1 0 0,0 0 0,0 0 0,0-1 0,-1 1 0,1 0 0,0 0 0,0 0 0,-1-1 0,1 1 0,0 0 0,0 0 0,0 0 0,0-1 0,0 1 0,-1 0 0,1 0 0,0-1 0,0 1 0,0 0 0,0-1 0,0 1 0,0 0 0,0 0 0,0-1 0,0 1 0,0 0 0,0 0 0,0-1 0,0 1 0,0 0 0,0-1 0,0 1 0,1-1 0,-1 0 0,1 1 0,0-1 0,-1 1 0,1-1 0,-1 1 0,1-1 0,0 1 0,0-1 0,-1 1 0,1 0 0,0-1 0,0 1 0,-1 0 0,1 0 0,0 0 0,0-1 0,0 1 0,-1 0 0,1 0 0,0 0 0,1 0 0,272 33 0,63 3 0,-329-35-273,1-1 0,0 0 0,0-1 0,14-3 0,-5-2-6553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4.200"/>
    </inkml:context>
    <inkml:brush xml:id="br0">
      <inkml:brushProperty name="width" value="0.05" units="cm"/>
      <inkml:brushProperty name="height" value="0.05" units="cm"/>
      <inkml:brushProperty name="color" value="#F6630D"/>
    </inkml:brush>
  </inkml:definitions>
  <inkml:trace contextRef="#ctx0" brushRef="#br0">8 20 24575,'0'0'0,"0"-1"0,0 1 0,1 0 0,-1 0 0,0 0 0,0-1 0,0 1 0,0 0 0,0 0 0,1 0 0,-1-1 0,0 1 0,0 0 0,0 0 0,0-1 0,0 1 0,0 0 0,0 0 0,0-1 0,0 1 0,0 0 0,0 0 0,0-1 0,0 1 0,0 0 0,0-1 0,0 1 0,0 0 0,-1 0 0,1 0 0,0-1 0,0 1 0,0 0 0,0 0 0,0-1 0,-1 1 0,1 0 0,0 0 0,0 0 0,0 0 0,-1-1 0,1 1 0,0 0 0,0 0 0,0 0 0,-1 0 0,1 0 0,0 0 0,0 0 0,-1 0 0,1-1 0,0 1 0,0 0 0,-1 0 0,1 0 0,0 0 0,0 0 0,-1 0 0,1 0 0,0 1 0,0-1 0,-1 0 0,1 0 0,0 0 0,0 0 0,-1 0 0,1 0 0,-1 1 0,3-2 0,-1 0 0,0 0 0,0 0 0,0 0 0,1 0 0,-1 0 0,0 1 0,1-1 0,-1 0 0,0 1 0,1 0 0,-1-1 0,2 1 0,23-1 0,-1 2 0,0 1 0,48 11 0,-10-3 0,222 27 0,-272-35-117,-8-1 21,0 1 0,0-2 0,0 1 0,0-1 0,0 1 0,0-1 0,0-1 0,0 1 0,0-1 0,-1 0 0,1 0 0,8-2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4.557"/>
    </inkml:context>
    <inkml:brush xml:id="br0">
      <inkml:brushProperty name="width" value="0.05" units="cm"/>
      <inkml:brushProperty name="height" value="0.05" units="cm"/>
      <inkml:brushProperty name="color" value="#F6630D"/>
    </inkml:brush>
  </inkml:definitions>
  <inkml:trace contextRef="#ctx0" brushRef="#br0">0 1 24575,'76'10'0,"-9"1"0,379 21 0,-293-19 0,-83-6 0,111-2 0,-137-14-1365,-29 3-5461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4.929"/>
    </inkml:context>
    <inkml:brush xml:id="br0">
      <inkml:brushProperty name="width" value="0.05" units="cm"/>
      <inkml:brushProperty name="height" value="0.05" units="cm"/>
      <inkml:brushProperty name="color" value="#F6630D"/>
    </inkml:brush>
  </inkml:definitions>
  <inkml:trace contextRef="#ctx0" brushRef="#br0">1 28 24575,'0'-5'0,"4"-1"0,7 1 0,5 0 0,4 2 0,8 1 0,8 1 0,6 1 0,10 0 0,5 0 0,1 0 0,0 0 0,-6 1 0,-3 3 0,-5 2 0,-10 0-8191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5.318"/>
    </inkml:context>
    <inkml:brush xml:id="br0">
      <inkml:brushProperty name="width" value="0.05" units="cm"/>
      <inkml:brushProperty name="height" value="0.05" units="cm"/>
      <inkml:brushProperty name="color" value="#F6630D"/>
    </inkml:brush>
  </inkml:definitions>
  <inkml:trace contextRef="#ctx0" brushRef="#br0">4 0 24575,'-4'0'0,"12"0"0,30 0 0,54 0 0,351 27 128,-36-1-1621,-374-25-5333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2.688"/>
    </inkml:context>
    <inkml:brush xml:id="br0">
      <inkml:brushProperty name="width" value="0.035" units="cm"/>
      <inkml:brushProperty name="height" value="0.035" units="cm"/>
      <inkml:brushProperty name="color" value="#E71224"/>
    </inkml:brush>
  </inkml:definitions>
  <inkml:trace contextRef="#ctx0" brushRef="#br0">0 13 24575,'1'-1'0,"0"0"0,0 0 0,0 0 0,0 0 0,0 0 0,0 0 0,0 1 0,0-1 0,0 0 0,0 1 0,0-1 0,1 1 0,-1-1 0,0 1 0,0 0 0,1-1 0,-1 1 0,0 0 0,0 0 0,1 0 0,-1 0 0,0 0 0,1 0 0,-1 0 0,0 0 0,0 1 0,1-1 0,-1 0 0,0 1 0,0-1 0,1 1 0,-1 0 0,0-1 0,0 1 0,0 0 0,0-1 0,1 3 0,0-2 0,-1 1 0,0-1 0,0 1 0,1 0 0,-1-1 0,0 1 0,-1 0 0,1 0 0,0 0 0,-1 0 0,1 0 0,-1 0 0,1 0 0,-1 0 0,0 0 0,0 0 0,0 0 0,0 0 0,0 0 0,0 0 0,0 0 0,-1 0 0,0 2 0,-1 0 0,1-1 0,-1 0 0,0 0 0,0-1 0,0 1 0,0 0 0,-1-1 0,-4 5 0,6-6 0,1-1 0,-1 1 0,1-1 0,-1 0 0,1 1 0,-1-1 0,1 1 0,-1-1 0,1 0 0,-1 1 0,1-1 0,-1 0 0,0 0 0,1 0 0,-1 1 0,0-1 0,1 0 0,-1 0 0,0 0 0,1 0 0,-1 0 0,0 0 0,1 0 0,-1 0 0,0 0 0,1-1 0,-1 1 0,1 0 0,-1 0 0,0-1 0,1 1 0,-1 0 0,1-1 0,-1 1 0,1 0 0,-1-1 0,1 1 0,-1-1 0,1 1 0,-1-1 0,1 1 0,-1-1 0,1 1 0,0-1 0,-1 1 0,1-1 0,0 1 0,0-1 0,-1 0 0,1 1 0,0-1 0,0-1 0,-1 0 6,1 0 0,0 1-1,0-1 1,0 0 0,0 0-1,0 0 1,0 0 0,0 1 0,0-1-1,1 0 1,-1 0 0,1 0-1,-1 1 1,1-1 0,0 0-1,0 1 1,0-1 0,0 0 0,0 1-1,2-3 1,-1 1-141,1 1 0,-1-1 0,1 1 0,-1 0 0,1 0 0,0 0 0,0 0 0,0 0 0,0 1 0,4-2 0,6-1-6691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5.659"/>
    </inkml:context>
    <inkml:brush xml:id="br0">
      <inkml:brushProperty name="width" value="0.05" units="cm"/>
      <inkml:brushProperty name="height" value="0.05" units="cm"/>
      <inkml:brushProperty name="color" value="#F6630D"/>
    </inkml:brush>
  </inkml:definitions>
  <inkml:trace contextRef="#ctx0" brushRef="#br0">1 0 24575,'4'0'0,"6"0"0,6 0 0,9 0 0,8 0 0,9 0 0,5 0 0,8 0 0,7 0 0,8 0 0,-1 0 0,-2 0 0,-4 0 0,-8 0 0,-10 0 0,-12 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6.048"/>
    </inkml:context>
    <inkml:brush xml:id="br0">
      <inkml:brushProperty name="width" value="0.05" units="cm"/>
      <inkml:brushProperty name="height" value="0.05" units="cm"/>
      <inkml:brushProperty name="color" value="#F6630D"/>
    </inkml:brush>
  </inkml:definitions>
  <inkml:trace contextRef="#ctx0" brushRef="#br0">1 1 24575,'157'12'0,"-26"-1"0,351-8-152,-342-3-1061,-111 0-5613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6.390"/>
    </inkml:context>
    <inkml:brush xml:id="br0">
      <inkml:brushProperty name="width" value="0.05" units="cm"/>
      <inkml:brushProperty name="height" value="0.05" units="cm"/>
      <inkml:brushProperty name="color" value="#F6630D"/>
    </inkml:brush>
  </inkml:definitions>
  <inkml:trace contextRef="#ctx0" brushRef="#br0">1 0 24575,'3'3'0,"1"-1"0,-1 1 0,1-1 0,0 0 0,0 0 0,0-1 0,0 1 0,0-1 0,1 0 0,-1 0 0,7 1 0,55 1 0,-45-3 0,216 13 0,70 1 0,-168-4 0,-69-4 0,-64-6-195,0 1 0,0-1 0,0 0 0,0-1 0,1 1 0,5-2 0,-4-2-6631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6.747"/>
    </inkml:context>
    <inkml:brush xml:id="br0">
      <inkml:brushProperty name="width" value="0.05" units="cm"/>
      <inkml:brushProperty name="height" value="0.05" units="cm"/>
      <inkml:brushProperty name="color" value="#F6630D"/>
    </inkml:brush>
  </inkml:definitions>
  <inkml:trace contextRef="#ctx0" brushRef="#br0">27 1 24575,'-1'0'0,"-1"0"0,1 0 0,0 0 0,0 0 0,0 0 0,0 0 0,0 0 0,0 0 0,-1 0 0,1 0 0,0 1 0,0-1 0,0 0 0,0 1 0,0-1 0,0 1 0,0-1 0,0 1 0,0 0 0,0-1 0,0 1 0,-1 1 0,2-1 0,1 0 0,0 0 0,-1 0 0,1 0 0,-1-1 0,1 1 0,0 0 0,0-1 0,-1 1 0,1 0 0,0-1 0,0 1 0,0-1 0,0 1 0,0-1 0,-1 0 0,1 1 0,0-1 0,0 0 0,0 0 0,0 0 0,0 1 0,0-1 0,0 0 0,0 0 0,2-1 0,59 7 0,74-2 0,-18-2 0,720 39 0,-695-36-1365,-126-4-5461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7.092"/>
    </inkml:context>
    <inkml:brush xml:id="br0">
      <inkml:brushProperty name="width" value="0.05" units="cm"/>
      <inkml:brushProperty name="height" value="0.05" units="cm"/>
      <inkml:brushProperty name="color" value="#F6630D"/>
    </inkml:brush>
  </inkml:definitions>
  <inkml:trace contextRef="#ctx0" brushRef="#br0">43 0 24575,'-3'0'0,"0"0"0,0 0 0,0 1 0,0-1 0,1 0 0,-1 1 0,0 0 0,0 0 0,0 0 0,1 0 0,-1 0 0,-4 3 0,7-4 0,0 0 0,0 0 0,0 0 0,0 0 0,0 0 0,0 0 0,0 0 0,-1 0 0,1 1 0,0-1 0,0 0 0,0 0 0,0 0 0,0 0 0,0 0 0,0 0 0,0 1 0,0-1 0,0 0 0,0 0 0,0 0 0,0 0 0,0 0 0,0 0 0,0 1 0,0-1 0,0 0 0,0 0 0,0 0 0,0 0 0,0 0 0,0 1 0,0-1 0,0 0 0,0 0 0,0 0 0,0 0 0,0 0 0,0 0 0,1 0 0,-1 1 0,0-1 0,0 0 0,0 0 0,0 0 0,0 0 0,1 0 0,9 5 0,15 2 0,-23-7 0,79 16 0,115 6 0,85-10 0,63 3-38,-220-8-1289,-63-4-5499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7.487"/>
    </inkml:context>
    <inkml:brush xml:id="br0">
      <inkml:brushProperty name="width" value="0.05" units="cm"/>
      <inkml:brushProperty name="height" value="0.05" units="cm"/>
      <inkml:brushProperty name="color" value="#F6630D"/>
    </inkml:brush>
  </inkml:definitions>
  <inkml:trace contextRef="#ctx0" brushRef="#br0">1 1 24575,'79'0'0,"441"15"0,-380-5-1365,-107-9-5461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7.834"/>
    </inkml:context>
    <inkml:brush xml:id="br0">
      <inkml:brushProperty name="width" value="0.05" units="cm"/>
      <inkml:brushProperty name="height" value="0.05" units="cm"/>
      <inkml:brushProperty name="color" value="#F6630D"/>
    </inkml:brush>
  </inkml:definitions>
  <inkml:trace contextRef="#ctx0" brushRef="#br0">1 54 24575,'4'0'0,"6"0"0,11 0 0,5-5 0,8-1 0,6 1 0,6-4 0,3 0 0,3 1 0,-4 3 0,0 1 0,-1 2 0,-3 2 0,-4 4 0,-10 2-8191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8.161"/>
    </inkml:context>
    <inkml:brush xml:id="br0">
      <inkml:brushProperty name="width" value="0.05" units="cm"/>
      <inkml:brushProperty name="height" value="0.05" units="cm"/>
      <inkml:brushProperty name="color" value="#F6630D"/>
    </inkml:brush>
  </inkml:definitions>
  <inkml:trace contextRef="#ctx0" brushRef="#br0">12 1 24575,'-5'0'0,"0"4"0,3 6 0,8 2 0,11 3 0,8-2 0,7-2 0,13-3 0,6-4 0,9-1 0,6-2 0,2-1 0,-12-1-8191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8.629"/>
    </inkml:context>
    <inkml:brush xml:id="br0">
      <inkml:brushProperty name="width" value="0.05" units="cm"/>
      <inkml:brushProperty name="height" value="0.05" units="cm"/>
      <inkml:brushProperty name="color" value="#F6630D"/>
    </inkml:brush>
  </inkml:definitions>
  <inkml:trace contextRef="#ctx0" brushRef="#br0">1 53 24575,'4'0'0,"7"0"0,5 0 0,8-4 0,10-2 0,8 1 0,5 0 0,12-3 0,10 0 0,6 2 0,3 0 0,2 3 0,-12 1-8191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29.066"/>
    </inkml:context>
    <inkml:brush xml:id="br0">
      <inkml:brushProperty name="width" value="0.05" units="cm"/>
      <inkml:brushProperty name="height" value="0.05" units="cm"/>
      <inkml:brushProperty name="color" value="#F6630D"/>
    </inkml:brush>
  </inkml:definitions>
  <inkml:trace contextRef="#ctx0" brushRef="#br0">0 53 24575,'4'0'0,"7"0"0,4 0 0,10-4 0,9-2 0,12 1 0,7-4 0,7 0 0,3 1 0,4 3 0,-1 1 0,-3 2 0,-11 1-8191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3.020"/>
    </inkml:context>
    <inkml:brush xml:id="br0">
      <inkml:brushProperty name="width" value="0.035" units="cm"/>
      <inkml:brushProperty name="height" value="0.035" units="cm"/>
      <inkml:brushProperty name="color" value="#E71224"/>
    </inkml:brush>
  </inkml:definitions>
  <inkml:trace contextRef="#ctx0" brushRef="#br0">1 53 24575,'0'-3'0,"0"-3"0,2-4 0,2-3 0,3 0 0,0 6 0,-1 7 0,1 9 0,-1 5 0,-1 7 0,-1 8 0,-2 5 0,-1 2 0,-3 1 0,-2-5-8191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38.479"/>
    </inkml:context>
    <inkml:brush xml:id="br0">
      <inkml:brushProperty name="width" value="0.05" units="cm"/>
      <inkml:brushProperty name="height" value="0.05" units="cm"/>
      <inkml:brushProperty name="color" value="#F6630D"/>
    </inkml:brush>
  </inkml:definitions>
  <inkml:trace contextRef="#ctx0" brushRef="#br0">1583 29 24575,'-29'-2'0,"-45"-7"0,-4 0 0,-107 0 0,-273 22 0,397-7 0,1 3 0,0 2 0,1 3 0,-91 33 0,124-37 0,0 1 0,1 1 0,0 1 0,1 2 0,1 0 0,0 2 0,2 0 0,0 1 0,0 1 0,2 2 0,0-1 0,-19 31 0,29-38 0,2 1 0,0 0 0,1 0 0,0 0 0,1 0 0,0 1 0,1 0 0,1 0 0,-2 27 0,4-31 0,1 0 0,1 0 0,0 0 0,0 0 0,1 0 0,0-1 0,1 1 0,0-1 0,1 1 0,0-1 0,1 0 0,0 0 0,0-1 0,10 14 0,1-6 0,0 0 0,0-1 0,2-1 0,0 0 0,0-2 0,2 0 0,-1-1 0,2-1 0,-1 0 0,2-2 0,-1-1 0,27 7 0,17 2 0,0-3 0,131 10 0,-113-18 0,161-12 0,-196 2 0,0-3 0,-1-2 0,0-2 0,80-31 0,-109 35 0,-1-1 0,0-1 0,-1 0 0,0-1 0,-1-1 0,0-1 0,0 0 0,-1-1 0,-1 0 0,18-23 0,-24 27 0,-1-1 0,0 0 0,0-1 0,-1 1 0,-1-1 0,0 0 0,0 0 0,-1-1 0,0 1 0,-1-1 0,-1 1 0,0-1 0,0 0 0,-1 0 0,0 1 0,-1-1 0,-5-22 0,1 17 0,-1 0 0,0 0 0,-2 0 0,1 1 0,-2 1 0,0-1 0,-1 1 0,-1 1 0,0 0 0,-1 0 0,0 1 0,-1 1 0,-1 0 0,-26-18 0,8 9 0,0 1 0,-2 2 0,0 1 0,-1 2 0,-73-21 0,85 29-227,-1 1-1,0 2 1,0 0-1,-1 2 1,-34 0-1,20 6-6598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39.113"/>
    </inkml:context>
    <inkml:brush xml:id="br0">
      <inkml:brushProperty name="width" value="0.05" units="cm"/>
      <inkml:brushProperty name="height" value="0.05" units="cm"/>
      <inkml:brushProperty name="color" value="#F6630D"/>
    </inkml:brush>
  </inkml:definitions>
  <inkml:trace contextRef="#ctx0" brushRef="#br0">966 216 24575,'0'-5'0,"0"0"0,0 0 0,-1 0 0,0 0 0,0 0 0,0 0 0,-1 0 0,0 0 0,0 1 0,0-1 0,0 1 0,0-1 0,-1 1 0,0 0 0,0 0 0,0 0 0,-1 0 0,1 0 0,-1 1 0,0 0 0,0 0 0,0 0 0,0 0 0,-1 0 0,1 1 0,-1 0 0,0 0 0,1 0 0,-1 1 0,-6-2 0,-15-3 0,0 2 0,-1 0 0,1 2 0,-42 2 0,47 0 0,-30 0 0,1 3 0,-1 2 0,-79 19 0,93-14 0,1 1 0,0 2 0,1 1 0,0 2 0,-47 29 0,72-39 0,0 1 0,0 0 0,1 0 0,0 1 0,1 0 0,0 1 0,0 0 0,1 0 0,0 0 0,0 1 0,1 0 0,0 1 0,1-1 0,1 1 0,-1 0 0,1 0 0,1 0 0,0 1 0,1-1 0,0 1 0,1 0 0,0-1 0,1 1 0,0 0 0,1 0 0,0-1 0,1 1 0,1 0 0,-1-1 0,6 14 0,2-5 0,0 0 0,0 0 0,2-1 0,1-1 0,0 0 0,1-1 0,1 0 0,0-1 0,2-1 0,0 0 0,0-1 0,1-1 0,1-1 0,38 19 0,-20-14 0,0-1 0,2-2 0,-1-2 0,2-1 0,-1-2 0,2-2 0,54 3 0,-47-8 0,1-2 0,-1-2 0,1-3 0,-1-1 0,0-3 0,90-28 0,-113 28 0,-1-1 0,0 0 0,0-2 0,-1-1 0,-1 0 0,0-2 0,-1-1 0,-1 0 0,0-1 0,-1-2 0,-1 0 0,-1 0 0,0-2 0,20-34 0,-30 42 0,-1 0 0,0-1 0,0 0 0,-1 0 0,-1 0 0,-1-1 0,0 1 0,0-1 0,-2 0 0,0 0 0,-1 0 0,0 0 0,-1 1 0,0-1 0,-2 0 0,0 0 0,0 1 0,-1 0 0,-1-1 0,-1 2 0,0-1 0,0 1 0,-1 0 0,-1 0 0,0 0 0,-1 1 0,0 1 0,-1 0 0,-1 0 0,1 0 0,-2 2 0,-14-12 0,1 5 17,0 0 0,0 2 1,-2 1-1,0 1 0,0 1 0,-50-12 0,26 12-512,0 2 0,-99-4 0,86 11-6331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0.926"/>
    </inkml:context>
    <inkml:brush xml:id="br0">
      <inkml:brushProperty name="width" value="0.05" units="cm"/>
      <inkml:brushProperty name="height" value="0.05" units="cm"/>
      <inkml:brushProperty name="color" value="#F6630D"/>
    </inkml:brush>
  </inkml:definitions>
  <inkml:trace contextRef="#ctx0" brushRef="#br0">2673 390 24575,'-35'-34'0,"-2"2"0,-2 2 0,0 2 0,-2 1 0,-1 2 0,-1 2 0,-1 2 0,-58-20 0,12 12 0,-2 3 0,-1 5 0,-121-13 0,83 22 0,-1 6 0,0 6 0,0 5 0,0 6 0,1 6 0,1 5 0,1 6 0,-142 51 0,231-66 0,0 2 0,2 1 0,0 3 0,1 0 0,-69 50 0,94-59 0,0 0 0,1 0 0,0 1 0,1 1 0,0 0 0,1 0 0,0 1 0,1 0 0,0 0 0,1 1 0,0 0 0,2 1 0,-1-1 0,2 1 0,0 0 0,1 0 0,0 1 0,1-1 0,1 23 0,1-13 0,2 0 0,1 0 0,1-1 0,1 1 0,2-1 0,0 0 0,1 0 0,22 42 0,-13-36 0,2 0 0,0-1 0,2-1 0,1-2 0,47 45 0,-19-29 0,1-2 0,2-2 0,2-3 0,2-2 0,0-3 0,90 34 0,-36-25-132,2-4-1,1-6 0,2-4 1,1-6-1,0-5 0,1-5 1,0-5-1,162-15 1,-212 4 84,-1-3 0,0-3 1,127-42-1,-149 38 50,-1-2 0,0-3 0,-2-1 0,-1-2-1,0-1 1,49-44 0,-48 32-2,-1-2 0,-2-1 0,-2-3 0,-2 0 0,44-73 0,-62 87 0,-1-1 0,-1-1 0,-2 1 0,-1-2 0,-1 0 0,-2-1 0,-1 1 0,-2-1 0,-2-1 0,1-42 0,-5 59 56,-2 1-1,0 0 1,0 0-1,-2 0 0,0 0 1,-1 0-1,0 1 1,-2 0-1,0 0 0,-1 0 1,0 1-1,-1 0 1,-1 1-1,-18-21 0,10 16 5,-1 0 0,-1 2 0,-1 0 0,0 1 0,-1 2 0,0 0 0,-2 1 0,-46-19 0,-38-4-1425,7 8-5461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2.442"/>
    </inkml:context>
    <inkml:brush xml:id="br0">
      <inkml:brushProperty name="width" value="0.05" units="cm"/>
      <inkml:brushProperty name="height" value="0.05" units="cm"/>
      <inkml:brushProperty name="color" value="#F6630D"/>
    </inkml:brush>
  </inkml:definitions>
  <inkml:trace contextRef="#ctx0" brushRef="#br0">184 103 24575,'-1'-4'0,"1"0"0,1 0 0,-1 0 0,0 0 0,1 1 0,0-1 0,0 0 0,0 0 0,0 0 0,1 1 0,-1-1 0,1 1 0,0-1 0,0 1 0,0 0 0,1 0 0,-1 0 0,1 0 0,0 0 0,0 0 0,0 1 0,0-1 0,0 1 0,0 0 0,1 0 0,-1 0 0,1 0 0,-1 1 0,1 0 0,0-1 0,6 0 0,-4 0 0,1 0 0,-1 1 0,0 0 0,1 0 0,-1 1 0,0-1 0,1 1 0,-1 1 0,1-1 0,-1 1 0,0 0 0,12 4 0,-14-3 0,0-1 0,0 1 0,-1 0 0,1 1 0,-1-1 0,1 0 0,-1 1 0,0 0 0,0 0 0,0 0 0,0 0 0,-1 0 0,1 1 0,-1-1 0,0 1 0,0 0 0,0 0 0,0-1 0,-1 1 0,2 7 0,-1-3 0,0 0 0,0 1 0,-1-1 0,0 1 0,-1-1 0,0 1 0,-1-1 0,1 1 0,-1-1 0,-1 0 0,0 1 0,0-1 0,-1 0 0,0 0 0,0 0 0,0-1 0,-1 1 0,-8 10 0,6-10 0,-1 0 0,1-1 0,-2 0 0,1 0 0,-1-1 0,1 0 0,-2 0 0,1-1 0,-1 0 0,0 0 0,0-1 0,0 0 0,0-1 0,-1 0 0,-15 3 0,4-3 0,1 0 0,-41-1 0,51-3 0,-1 0 0,1 0 0,0-1 0,0 0 0,0 0 0,0-1 0,-17-8 0,25 10 0,0 1 0,0-1 0,0 0 0,0 0 0,0-1 0,0 1 0,0 0 0,0-1 0,0 1 0,0-1 0,1 0 0,-1 1 0,1-1 0,-1 0 0,1 0 0,0 0 0,0 0 0,0 0 0,0 0 0,0 0 0,0 0 0,0-1 0,1 1 0,-1 0 0,1 0 0,0-1 0,-1 1 0,1 0 0,0-1 0,1 1 0,-1 0 0,0-1 0,1 1 0,-1 0 0,1-1 0,-1 1 0,1 0 0,0 0 0,0 0 0,0 0 0,0 0 0,1 0 0,-1 0 0,1 0 0,1-2 0,6-6 0,0 0 0,0 1 0,1 0 0,0 1 0,0 0 0,21-12 0,3 1 30,1 2 0,1 1 0,66-19 0,-78 29-216,0 1 1,0 0-1,0 2 0,0 1 1,1 1-1,-1 1 1,30 4-1,-20 2-6640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2.894"/>
    </inkml:context>
    <inkml:brush xml:id="br0">
      <inkml:brushProperty name="width" value="0.05" units="cm"/>
      <inkml:brushProperty name="height" value="0.05" units="cm"/>
      <inkml:brushProperty name="color" value="#F6630D"/>
    </inkml:brush>
  </inkml:definitions>
  <inkml:trace contextRef="#ctx0" brushRef="#br0">180 158 24575,'-5'-13'0,"-1"-6"0,10 16 0,8 8 0,-8-2 0,-1-1 0,1 0 0,-1 1 0,0 0 0,0 0 0,0 0 0,0 0 0,-1 1 0,1-1 0,-1 0 0,0 1 0,0 0 0,0 0 0,-1 0 0,1-1 0,-1 1 0,0 1 0,0-1 0,0 0 0,0 0 0,-1 0 0,0 0 0,0 1 0,0-1 0,0 0 0,-1 0 0,1 0 0,-1 0 0,0 0 0,-1 0 0,1 0 0,-1 0 0,1 0 0,-1 0 0,0 0 0,-1-1 0,1 1 0,-1-1 0,1 0 0,-1 0 0,0 0 0,0 0 0,0 0 0,-1 0 0,1-1 0,-1 0 0,1 0 0,-1 0 0,0 0 0,0 0 0,0-1 0,0 1 0,0-1 0,0 0 0,0-1 0,0 1 0,0-1 0,-8 1 0,6-2 0,-1 0 0,0 0 0,0 0 0,1-1 0,-1 0 0,1-1 0,-1 1 0,1-1 0,0 0 0,0-1 0,0 1 0,0-1 0,1 0 0,-8-8 0,10 10 0,1-1 0,-1 0 0,1 0 0,-1 0 0,1 0 0,0-1 0,0 1 0,0-1 0,1 1 0,-1-1 0,1 0 0,0 1 0,0-1 0,0 0 0,1 0 0,-1 0 0,1 1 0,0-1 0,0 0 0,0 0 0,1 0 0,-1 0 0,1 0 0,0 0 0,0 1 0,3-7 0,1 0 0,0 0 0,2 0 0,-1 1 0,1-1 0,0 2 0,1-1 0,0 1 0,1 0 0,-1 1 0,1 0 0,12-7 0,-10 7 0,1 0 0,0 1 0,0 1 0,0 0 0,0 0 0,1 1 0,0 1 0,0 0 0,19-1 0,-26 4-151,-1 0-1,1 0 0,0 1 0,0 0 1,0 0-1,-1 0 0,1 1 1,7 3-1,11 6-6674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3.373"/>
    </inkml:context>
    <inkml:brush xml:id="br0">
      <inkml:brushProperty name="width" value="0.05" units="cm"/>
      <inkml:brushProperty name="height" value="0.05" units="cm"/>
      <inkml:brushProperty name="color" value="#F6630D"/>
    </inkml:brush>
  </inkml:definitions>
  <inkml:trace contextRef="#ctx0" brushRef="#br0">13 240 24575,'-1'-1'0,"0"0"0,0-1 0,-1 1 0,1-1 0,0 1 0,1-1 0,-1 0 0,0 1 0,0-1 0,1 0 0,-1 0 0,1 0 0,-1 1 0,1-1 0,0 0 0,0 0 0,0 0 0,0 0 0,0 0 0,0 1 0,1-1 0,-1 0 0,0 0 0,1 0 0,0 0 0,-1 1 0,1-1 0,0 0 0,0 1 0,0-1 0,0 1 0,0-1 0,0 1 0,0-1 0,1 1 0,1-2 0,3-3 0,0 1 0,0-1 0,0 2 0,0-1 0,1 1 0,0 0 0,9-4 0,1 1 0,0 2 0,1 0 0,0 1 0,0 0 0,0 2 0,0 0 0,0 1 0,1 1 0,21 3 0,-26-2 0,-1 1 0,1 1 0,0 0 0,-1 1 0,0 0 0,0 1 0,0 0 0,0 2 0,-1-1 0,0 1 0,0 1 0,16 14 0,-24-19 0,0 0 0,-1 1 0,1 0 0,-1 0 0,0 0 0,0 0 0,0 0 0,-1 1 0,0 0 0,1-1 0,-2 1 0,1 0 0,0 0 0,-1 0 0,0 0 0,0 0 0,-1 0 0,1 0 0,-1 0 0,0 0 0,-1 8 0,-1-7 0,1 0 0,-2 0 0,1 0 0,0 0 0,-1 0 0,0-1 0,-1 1 0,1-1 0,-1 0 0,0 0 0,0 0 0,-1 0 0,1-1 0,-1 0 0,0 0 0,-11 7 0,8-7 0,0 0 0,0 0 0,-1 0 0,0-1 0,1 0 0,-1-1 0,0 0 0,0-1 0,0 0 0,0 0 0,-1 0 0,1-1 0,0-1 0,-11-1 0,16 1 0,-1 0 0,1 0 0,0 0 0,0 0 0,0 0 0,0-1 0,0 0 0,0 0 0,1 0 0,-1 0 0,0-1 0,1 1 0,0-1 0,0 0 0,0 0 0,0 0 0,0-1 0,0 1 0,1-1 0,-1 1 0,1-1 0,0 0 0,1 0 0,-1 0 0,0 0 0,1 0 0,0 0 0,0 0 0,0 0 0,1-1 0,-1 1 0,1-6 0,1 0 0,0-1 0,1 1 0,0-1 0,0 1 0,1 0 0,1 0 0,0 0 0,0 0 0,1 1 0,0-1 0,0 1 0,1 0 0,1 1 0,-1 0 0,1 0 0,11-10 0,-2 3 0,1 1 0,0 1 0,1 0 0,1 1 0,0 1 0,0 1 0,21-8 0,-17 10-273,0 2 0,0 0 0,0 1 0,43-2 0,-20 4-6553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3.811"/>
    </inkml:context>
    <inkml:brush xml:id="br0">
      <inkml:brushProperty name="width" value="0.05" units="cm"/>
      <inkml:brushProperty name="height" value="0.05" units="cm"/>
      <inkml:brushProperty name="color" value="#F6630D"/>
    </inkml:brush>
  </inkml:definitions>
  <inkml:trace contextRef="#ctx0" brushRef="#br0">97 98 24575,'3'-3'0,"1"0"0,0 1 0,0-1 0,0 1 0,1 0 0,-1 0 0,0 0 0,1 1 0,-1 0 0,1-1 0,0 2 0,-1-1 0,1 0 0,0 1 0,-1 0 0,1 0 0,0 1 0,6 0 0,-2 0 0,0 1 0,0 0 0,-1 0 0,1 1 0,0 0 0,-1 1 0,0 0 0,12 7 0,-13-6 0,0 1 0,0 0 0,-1 1 0,1 0 0,-2 0 0,1 0 0,-1 0 0,0 1 0,-1 0 0,1 0 0,3 11 0,-7-16 0,0 0 0,0-1 0,0 1 0,0 0 0,-1 0 0,1 0 0,-1 0 0,1 0 0,-1 0 0,0 0 0,0 0 0,-1 0 0,1 0 0,-1-1 0,1 1 0,-1 0 0,0 0 0,0 0 0,0 0 0,0-1 0,-1 1 0,1-1 0,-1 1 0,1-1 0,-1 1 0,0-1 0,0 0 0,0 0 0,0 0 0,-1 0 0,1 0 0,0 0 0,-1-1 0,1 1 0,-1-1 0,0 0 0,-4 2 0,-8 1 0,0 0 0,0-1 0,0-1 0,-1 0 0,1-1 0,0-1 0,-1 0 0,1-1 0,0-1 0,0 0 0,0-1 0,-27-9 0,36 9 0,1 1 0,-1-1 0,0 1 0,1-2 0,0 1 0,0-1 0,0 1 0,0-1 0,1-1 0,-1 1 0,1-1 0,-7-9 0,10 11 0,-1 0 0,1 0 0,0 0 0,-1 0 0,2 0 0,-1-1 0,0 1 0,1 0 0,-1-1 0,1 1 0,0 0 0,0-1 0,0 1 0,1-1 0,-1 1 0,1 0 0,0-1 0,0 1 0,0 0 0,0 0 0,0 0 0,1 0 0,-1 0 0,5-5 0,2-3 0,0 1 0,1 0 0,0 0 0,1 1 0,0 0 0,0 1 0,1 0 0,0 1 0,19-10 0,-10 7 0,0 2 0,1 0 0,-1 1 0,1 0 0,23-2 0,-32 7-273,0 1 0,-1 1 0,1 0 0,14 2 0,2 2-6553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4.305"/>
    </inkml:context>
    <inkml:brush xml:id="br0">
      <inkml:brushProperty name="width" value="0.05" units="cm"/>
      <inkml:brushProperty name="height" value="0.05" units="cm"/>
      <inkml:brushProperty name="color" value="#F6630D"/>
    </inkml:brush>
  </inkml:definitions>
  <inkml:trace contextRef="#ctx0" brushRef="#br0">88 30 24575,'-25'-7'0,"20"0"0,18 1 0,2 4 0,-1 0 0,1 0 0,-1 2 0,1 0 0,26 3 0,76 18 0,-87-14 0,-22-5 0,114 27 0,-106-24 0,-1 0 0,0 1 0,0 1 0,0 0 0,20 14 0,-33-20 0,0 1 0,0-1 0,0 0 0,-1 1 0,1-1 0,-1 1 0,1-1 0,-1 1 0,1 0 0,-1-1 0,0 1 0,0 0 0,0 0 0,0 0 0,0 0 0,0 0 0,-1 0 0,1 0 0,-1 0 0,1 0 0,-1 1 0,0-1 0,0 0 0,0 0 0,0 4 0,-1-3 0,0 0 0,-1 0 0,1 0 0,-1 0 0,0 0 0,0 0 0,0-1 0,0 1 0,0-1 0,0 1 0,-1-1 0,1 0 0,-1 0 0,1 0 0,-1 0 0,-5 2 0,-12 5 0,1 0 0,-1-2 0,-1 0 0,1-1 0,-1-1 0,0-1 0,-41 3 0,20-6 0,0-1 0,0-2 0,-45-8 0,76 8 0,0 0 0,0-1 0,0-1 0,0 0 0,1 0 0,0-1 0,0 0 0,-16-11 0,24 15 0,0-1 0,0 1 0,-1-1 0,1 0 0,0 0 0,1 0 0,-1 0 0,0 0 0,0-1 0,1 1 0,0 0 0,-1-1 0,1 1 0,0-1 0,0 1 0,0-1 0,0 0 0,1 1 0,-1-1 0,1 0 0,0 0 0,0 1 0,-1-1 0,2 0 0,-1 0 0,0 1 0,1-1 0,-1 0 0,1 0 0,0 1 0,0-1 0,0 1 0,0-1 0,0 1 0,0-1 0,1 1 0,0 0 0,-1-1 0,1 1 0,2-2 0,4-4 0,-1 0 0,2 1 0,-1 0 0,1 0 0,0 1 0,0 0 0,1 1 0,-1 0 0,1 0 0,1 1 0,10-3 0,9-2 0,1 2 0,48-5 0,25 5-1365,-62 6-5461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4.771"/>
    </inkml:context>
    <inkml:brush xml:id="br0">
      <inkml:brushProperty name="width" value="0.05" units="cm"/>
      <inkml:brushProperty name="height" value="0.05" units="cm"/>
      <inkml:brushProperty name="color" value="#F6630D"/>
    </inkml:brush>
  </inkml:definitions>
  <inkml:trace contextRef="#ctx0" brushRef="#br0">1 84 24575,'0'-3'0,"1"1"0,-1 0 0,1-1 0,0 1 0,0 0 0,0-1 0,0 1 0,0 0 0,1 0 0,-1 0 0,1 0 0,-1 0 0,1 0 0,0 1 0,-1-1 0,1 0 0,0 1 0,0 0 0,0-1 0,1 1 0,3-2 0,3-2 0,1 1 0,-1 0 0,19-4 0,-2 2 0,1 1 0,0 1 0,0 2 0,0 1 0,0 1 0,0 1 0,0 1 0,0 2 0,-1 0 0,1 2 0,-1 1 0,0 1 0,-1 1 0,0 2 0,0 0 0,31 21 0,-52-30 0,-1 0 0,1 0 0,-1 1 0,0-1 0,0 1 0,0 0 0,0 0 0,-1 0 0,1 0 0,-1 1 0,0-1 0,0 1 0,0-1 0,0 1 0,2 8 0,-4-10 0,0 1 0,0-1 0,0 0 0,0 1 0,-1-1 0,1 1 0,-1-1 0,0 0 0,0 1 0,0-1 0,0 0 0,0 0 0,0 1 0,0-1 0,-1 0 0,1 0 0,-1 0 0,1-1 0,-1 1 0,0 0 0,0-1 0,0 1 0,0-1 0,0 1 0,0-1 0,0 0 0,-4 1 0,-6 4 0,0-1 0,0 0 0,-1-1 0,0 0 0,0-1 0,0 0 0,0-2 0,0 1 0,0-1 0,-22-2 0,7-1 0,1-1 0,-1-2 0,1-1 0,-28-9 0,48 13 0,0-1 0,0 0 0,0 0 0,0 0 0,0-1 0,1 0 0,0-1 0,0 1 0,-10-10 0,15 12 0,-1 0 0,1 1 0,0-1 0,0 0 0,0 0 0,0 0 0,0 0 0,0 1 0,0-1 0,1-1 0,-1 1 0,1 0 0,-1 0 0,1 0 0,0 0 0,0 0 0,0 0 0,0 0 0,0-1 0,1 1 0,-1 0 0,0 0 0,1 0 0,0 0 0,-1 0 0,1 0 0,0 0 0,0 0 0,0 1 0,0-1 0,0 0 0,1 0 0,-1 1 0,1-1 0,-1 1 0,1-1 0,-1 1 0,4-2 0,2-4 12,1 2 0,0-1 0,1 1 0,-1 0 0,1 1 0,0 0 0,0 0 0,0 1 0,17-4 0,-1 2-507,0 2 0,40-2 0,-34 5-6331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5.269"/>
    </inkml:context>
    <inkml:brush xml:id="br0">
      <inkml:brushProperty name="width" value="0.05" units="cm"/>
      <inkml:brushProperty name="height" value="0.05" units="cm"/>
      <inkml:brushProperty name="color" value="#F6630D"/>
    </inkml:brush>
  </inkml:definitions>
  <inkml:trace contextRef="#ctx0" brushRef="#br0">0 90 24575,'271'13'0,"-229"-7"0,-1 1 0,1 2 0,-1 2 0,53 21 0,-89-30 0,0 0 0,-1 1 0,1 0 0,0 0 0,-1 0 0,1 0 0,-1 1 0,0-1 0,0 1 0,-1 0 0,1 1 0,-1-1 0,0 0 0,0 1 0,4 8 0,-5-9 0,-1-1 0,0 1 0,0-1 0,-1 1 0,1 0 0,-1-1 0,1 1 0,-1 0 0,-1-1 0,1 1 0,0 0 0,-1-1 0,0 1 0,1 0 0,-2-1 0,1 1 0,0-1 0,-1 0 0,1 1 0,-1-1 0,0 0 0,0 0 0,0 0 0,-4 4 0,-3 2 0,-1 0 0,-1-1 0,1 0 0,-1-1 0,0 0 0,-1 0 0,0-1 0,0-1 0,0 0 0,-1 0 0,1-2 0,-25 5 0,9-3 0,-1-1 0,1-2 0,0-1 0,-58-5 0,69 1 0,1 0 0,-1 0 0,1-2 0,-18-6 0,30 9 0,-1 1 0,1-1 0,-1-1 0,1 1 0,0 0 0,0-1 0,0 0 0,0 0 0,0 0 0,0 0 0,1-1 0,0 0 0,0 1 0,0-1 0,0 0 0,0-1 0,1 1 0,-3-7 0,4 6 0,1 0 0,0 1 0,0-1 0,0 0 0,0 1 0,1-1 0,0 1 0,0-1 0,0 1 0,1-1 0,-1 1 0,1 0 0,0-1 0,0 1 0,1 0 0,-1 0 0,1 1 0,0-1 0,0 0 0,6-4 0,6-8 0,2 1 0,33-24 0,-8 9-341,2 3 0,1 1-1,79-32 1,-66 37-6485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4.081"/>
    </inkml:context>
    <inkml:brush xml:id="br0">
      <inkml:brushProperty name="width" value="0.035" units="cm"/>
      <inkml:brushProperty name="height" value="0.035" units="cm"/>
      <inkml:brushProperty name="color" value="#E71224"/>
    </inkml:brush>
  </inkml:definitions>
  <inkml:trace contextRef="#ctx0" brushRef="#br0">247 119 24575,'0'-1'0,"1"-8"0,-1-1 0,-1 1 0,0-1 0,0 1 0,-3-10 0,3 16 0,0 0 0,0 1 0,0-1 0,-1 1 0,1-1 0,-1 1 0,1-1 0,-1 1 0,0 0 0,0 0 0,0 0 0,0 0 0,0 0 0,-1 0 0,1 1 0,-1-1 0,1 1 0,-1 0 0,1-1 0,-1 1 0,-2 0 0,-1-1 0,1 0 0,-1 1 0,0 0 0,1 0 0,-1 1 0,0-1 0,1 1 0,-1 0 0,0 1 0,1 0 0,-1 0 0,0 0 0,1 0 0,-1 1 0,1 0 0,0 0 0,0 0 0,-10 6 0,9-3 0,-1 0 0,1 0 0,1 0 0,-1 1 0,1-1 0,0 1 0,0 1 0,0-1 0,1 1 0,0 0 0,1 0 0,-6 12 0,7-12 0,0-1 0,0 1 0,0 0 0,1 0 0,0 0 0,1 0 0,-1 0 0,1 0 0,0 0 0,1 0 0,0 0 0,0-1 0,1 1 0,2 8 0,-2-10 0,0-1 0,1 1 0,-1 0 0,1 0 0,0-1 0,1 0 0,-1 0 0,1 0 0,0 0 0,0 0 0,0-1 0,0 1 0,1-1 0,-1-1 0,1 1 0,0 0 0,0-1 0,0 0 0,0 0 0,6 1 0,1 0 0,1-1 0,-1-1 0,0 1 0,1-2 0,-1 0 0,0 0 0,1-2 0,-1 1 0,0-1 0,0-1 0,0 0 0,0-1 0,0 0 0,-1-1 0,1 0 0,-1-1 0,-1 0 0,1-1 0,-1 0 0,0-1 0,-1 0 0,0 0 0,12-14 0,-20 21 0,1-1 0,0 0 0,-1-1 0,0 1 0,0 0 0,1 0 0,-1 0 0,0-1 0,-1 1 0,1-1 0,0 1 0,-1 0 0,1-1 0,-1 1 0,0-1 0,0 0 0,0 1 0,0-1 0,-1-2 0,1 4 0,-1-1 0,0 1 0,0-1 0,0 1 0,0 0 0,0-1 0,0 1 0,0 0 0,0 0 0,-1 0 0,1 0 0,0 0 0,-1 0 0,1 0 0,-1 0 0,1 1 0,-1-1 0,1 1 0,-1-1 0,0 1 0,1-1 0,-1 1 0,1 0 0,-1 0 0,0 0 0,1 0 0,-1 0 0,0 0 0,-2 0 0,1 1 0,0-1 0,-1 1 0,1-1 0,0 1 0,-1 0 0,1 0 0,0 0 0,0 1 0,0-1 0,0 1 0,0-1 0,0 1 0,1 0 0,-1 0 0,0 1 0,-3 3 0,5-4 0,0-1 0,0 1 0,0-1 0,0 1 0,0-1 0,0 1 0,1-1 0,-1 1 0,0 0 0,1 0 0,-1-1 0,1 1 0,0 0 0,0 0 0,0-1 0,0 1 0,0 0 0,0 0 0,0 0 0,0-1 0,1 1 0,-1 0 0,1 0 0,-1-1 0,1 1 0,0 0 0,0-1 0,0 1 0,0-1 0,0 1 0,0-1 0,1 2 0,3 1 0,-1 0 0,0 0 0,1 0 0,0-1 0,0 0 0,0 0 0,0 0 0,1-1 0,-1 0 0,1 0 0,-1 0 0,1-1 0,0 1 0,-1-1 0,1-1 0,0 1 0,0-1 0,0 0 0,0 0 0,0-1 0,-1 0 0,1 0 0,0 0 0,9-4 0,-14 5 0,0-1 0,0 1 0,1-1 0,-1 0 0,0 1 0,0-1 0,0 0 0,0 0 0,0 0 0,0 0 0,0 0 0,0 0 0,0 0 0,0 0 0,-1 0 0,1 0 0,0 0 0,0-2 0,-1 2 0,0 0 0,0 0 0,0 0 0,0 0 0,0 0 0,0 0 0,0 0 0,0 0 0,-1 0 0,1 0 0,0 0 0,-1 0 0,1 0 0,-1 0 0,1 0 0,-1 0 0,1 1 0,-2-3 0,-3-2 0,-1-1 0,0 1 0,0 0 0,0 1 0,-8-5 0,3 2 0,11 7 0,0 0 0,1 0 0,-1 0 0,0 0 0,1 0 0,-1 0 0,0-1 0,0 1 0,1 0 0,-1 0 0,0 0 0,1 0 0,-1 0 0,0 0 0,1-1 0,-1 1 0,0 0 0,0 0 0,1 0 0,-1-1 0,0 1 0,0 0 0,0 0 0,1-1 0,-1 1 0,0 0 0,0 0 0,0-1 0,0 1 0,0 0 0,1-1 0,-1 1 0,0 0 0,0-1 0,0 1 0,0 0 0,0-1 0,0 1 0,0 0 0,0 0 0,0-1 0,0 1 0,0 0 0,0-1 0,0 1 0,-1 0 0,1-1 0,0 1 0,0 0 0,0-1 0,0 1 0,-1 0 0,1 0 0,0-1 0,0 1 0,0 0 0,-1 0 0,1 0 0,0-1 0,0 1 0,-1 0 0,1 0 0,0 0 0,0-1 0,-1 1 0,1 0 0,-1 0 0,30-3 0,-27 3 0,176 1 0,-181 0 0,0 1 0,0-1 0,0 0 0,1 1 0,-1 0 0,0 0 0,1 0 0,-1 0 0,1 0 0,0 0 0,-3 4 0,-2 1 0,1 0 0,0 0 0,-7 14 0,12-19 0,-1 0 0,1 0 0,0 0 0,1 0 0,-1 0 0,0 1 0,1-1 0,-1 0 0,1 1 0,0-1 0,0 0 0,-1 1 0,2-1 0,-1 1 0,0-1 0,0 0 0,1 1 0,-1-1 0,1 0 0,0 0 0,0 1 0,0-1 0,0 0 0,0 0 0,0 0 0,1 0 0,-1 0 0,0 0 0,1-1 0,0 1 0,-1 0 0,1-1 0,0 1 0,0-1 0,0 1 0,0-1 0,0 0 0,0 0 0,0 0 0,1 0 0,-1-1 0,0 1 0,1 0 0,-1-1 0,0 0 0,1 1 0,-1-1 0,0 0 0,1 0 0,-1 0 0,0-1 0,1 1 0,-1-1 0,0 1 0,1-1 0,3-1 0,1-2 0,1 0 0,-1 0 0,0-1 0,0 0 0,-1 0 0,1-1 0,-1 1 0,0-1 0,-1-1 0,1 1 0,-1-1 0,-1 0 0,1 0 0,3-9 0,4-9 0,-1 0 0,-2 0 0,8-29 0,-12 25 0,-5 21 0,-4 20 0,0 3 0,2 1 0,-1-1 0,2 1 0,0 0 0,1-1 0,1 1 0,0 0 0,6 27 0,-6-40-54,0 0-1,0 0 0,1 0 1,-1 0-1,0 0 1,1-1-1,0 1 0,0 0 1,0-1-1,0 1 1,0-1-1,0 0 0,1 0 1,-1 0-1,1 0 0,-1 0 1,1 0-1,0-1 1,0 1-1,-1-1 0,1 0 1,0 0-1,0 0 1,5 1-1,6 0-6771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5.670"/>
    </inkml:context>
    <inkml:brush xml:id="br0">
      <inkml:brushProperty name="width" value="0.05" units="cm"/>
      <inkml:brushProperty name="height" value="0.05" units="cm"/>
      <inkml:brushProperty name="color" value="#F6630D"/>
    </inkml:brush>
  </inkml:definitions>
  <inkml:trace contextRef="#ctx0" brushRef="#br0">99 203 24575,'22'0'0,"-3"-1"0,0 0 0,0 2 0,-1 0 0,1 1 0,0 1 0,-1 1 0,1 0 0,31 13 0,-34-9 0,0 0 0,-1 1 0,0 1 0,-1 0 0,15 13 0,-26-20 0,0 0 0,0 0 0,-1 0 0,1 0 0,-1 1 0,0-1 0,0 1 0,0 0 0,0 0 0,0-1 0,1 9 0,-2-10 0,-1 1 0,0 0 0,0 0 0,0-1 0,0 1 0,-1 0 0,1 0 0,-1-1 0,0 1 0,0 0 0,1-1 0,-2 1 0,1-1 0,0 1 0,0-1 0,-1 0 0,1 1 0,-1-1 0,-4 4 0,2-2 0,0-1 0,-1 1 0,0-1 0,1 0 0,-1 0 0,-1-1 0,1 0 0,0 1 0,0-2 0,-1 1 0,1 0 0,-1-1 0,0 0 0,-5 0 0,-14 1 0,-43-3 0,65 1 0,-14-1 0,-1-1 0,1-1 0,-1 0 0,1-2 0,0 1 0,0-2 0,0-1 0,-26-14 0,37 18 0,0-1 0,0-1 0,0 1 0,0-1 0,1 0 0,0 0 0,0-1 0,1 1 0,-1-1 0,-4-9 0,6 10 0,1 0 0,0-1 0,0 1 0,1 0 0,0-1 0,0 1 0,0-1 0,0 1 0,1-1 0,0 1 0,0-1 0,1 1 0,-1-1 0,1 1 0,2-8 0,1 3 0,0 0 0,1 0 0,-1 0 0,2 0 0,0 1 0,0 0 0,0 0 0,1 0 0,1 1 0,-1 0 0,1 1 0,16-13 0,-2 5 0,0 0 0,0 2 0,2 0 0,29-11 0,-40 19-151,0 1-1,0 0 0,0 1 0,0 1 1,0 0-1,1 1 0,-1 0 1,18 1-1,6 4-6674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6.999"/>
    </inkml:context>
    <inkml:brush xml:id="br0">
      <inkml:brushProperty name="width" value="0.05" units="cm"/>
      <inkml:brushProperty name="height" value="0.05" units="cm"/>
      <inkml:brushProperty name="color" value="#F6630D"/>
    </inkml:brush>
  </inkml:definitions>
  <inkml:trace contextRef="#ctx0" brushRef="#br0">62 130 24575,'0'-16'0,"1"0"0,3-21 0,-3 33 0,-1 0 0,2 0 0,-1 0 0,0 0 0,1 0 0,-1 0 0,1 0 0,0 0 0,1 1 0,-1-1 0,1 1 0,-1 0 0,7-6 0,-9 9 0,0-1 0,1 1 0,-1 0 0,0 0 0,0 0 0,1 0 0,-1-1 0,0 1 0,1 0 0,-1 0 0,0 0 0,0 0 0,1 0 0,-1 0 0,0 0 0,1 0 0,-1 0 0,0 0 0,1 0 0,-1 0 0,0 0 0,1 0 0,-1 0 0,0 0 0,1 0 0,-1 0 0,0 0 0,1 0 0,-1 1 0,0-1 0,0 0 0,1 0 0,-1 0 0,0 0 0,0 1 0,1-1 0,-1 0 0,0 0 0,0 1 0,0-1 0,1 0 0,-1 0 0,0 1 0,0-1 0,0 0 0,0 1 0,0-1 0,0 0 0,0 1 0,1-1 0,-1 0 0,0 1 0,0-1 0,0 1 0,2 19 0,-5 23 0,-2 0 0,-1 0 0,-21 70 0,-4 22 0,28-115-120,-1 4-191,0-1 0,-2 0-1,-8 24 1,5-29-6515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7.353"/>
    </inkml:context>
    <inkml:brush xml:id="br0">
      <inkml:brushProperty name="width" value="0.05" units="cm"/>
      <inkml:brushProperty name="height" value="0.05" units="cm"/>
      <inkml:brushProperty name="color" value="#F6630D"/>
    </inkml:brush>
  </inkml:definitions>
  <inkml:trace contextRef="#ctx0" brushRef="#br0">95 82 24575,'-7'-27'0,"-3"-4"0,10 31 0,0-1 0,0 0 0,0 0 0,0 0 0,0 0 0,0 0 0,0 0 0,0 0 0,0 1 0,0-1 0,1 0 0,-1 0 0,0 0 0,0 0 0,1 1 0,-1-1 0,1 0 0,-1 0 0,1 0 0,-1 1 0,1-1 0,-1 0 0,1 1 0,0-1 0,-1 1 0,1-1 0,1 0 0,-1 0 0,0 1 0,0 0 0,1 0 0,-1-1 0,0 1 0,1 0 0,-1 0 0,0 0 0,1 0 0,-1 0 0,0 1 0,0-1 0,1 0 0,-1 1 0,0-1 0,0 1 0,1-1 0,-1 1 0,1 0 0,25 16 0,-20-12 0,225 145 0,-224-145 0,-1 0 0,0 0 0,0 1 0,-1-1 0,0 1 0,8 9 0,-13-13 0,0-1 0,0 1 0,1 0 0,-1 0 0,0 0 0,0 0 0,-1 0 0,1 0 0,0 0 0,-1 0 0,1 0 0,-1 0 0,0 0 0,0 0 0,0 1 0,0-1 0,0 0 0,0 0 0,0 0 0,-1 0 0,1 0 0,-1 1 0,1-1 0,-1 0 0,0 0 0,0 0 0,0 0 0,0-1 0,0 1 0,-2 2 0,-3 3 0,0-1 0,0 0 0,0-1 0,-1 1 0,0-1 0,0 0 0,0-1 0,-10 5 0,-68 25 0,57-23 0,5-3-108,-24 9-311,1 2 0,-71 41 0,98-47-6407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7.770"/>
    </inkml:context>
    <inkml:brush xml:id="br0">
      <inkml:brushProperty name="width" value="0.05" units="cm"/>
      <inkml:brushProperty name="height" value="0.05" units="cm"/>
      <inkml:brushProperty name="color" value="#F6630D"/>
    </inkml:brush>
  </inkml:definitions>
  <inkml:trace contextRef="#ctx0" brushRef="#br0">6 12 24575,'-4'-5'0,"3"-1"0,1 5 0,1 7 0,0 7 0,5 5 0,1 4 0,0 4 0,-2 5 0,-2 2 0,-1-1 0,-1 4 0,0 0 0,-1-6-8191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8.115"/>
    </inkml:context>
    <inkml:brush xml:id="br0">
      <inkml:brushProperty name="width" value="0.05" units="cm"/>
      <inkml:brushProperty name="height" value="0.05" units="cm"/>
      <inkml:brushProperty name="color" value="#F6630D"/>
    </inkml:brush>
  </inkml:definitions>
  <inkml:trace contextRef="#ctx0" brushRef="#br0">0 58 24575,'0'-3'0,"0"-1"0,0 1 0,0-1 0,1 1 0,-1-1 0,1 1 0,0 0 0,0-1 0,0 1 0,0 0 0,2-5 0,-1 7 0,-1 0 0,0-1 0,1 1 0,-1 0 0,0 0 0,1 1 0,-1-1 0,1 0 0,-1 0 0,1 1 0,0-1 0,-1 1 0,1-1 0,0 1 0,-1 0 0,1 0 0,0 0 0,-1 0 0,1 0 0,0 0 0,-1 0 0,1 0 0,0 1 0,-1-1 0,1 1 0,1 0 0,81 18 0,143 52 0,-224-69 0,0-1 0,1 0 0,-1 1 0,0 0 0,0 0 0,-1 0 0,1 0 0,0 0 0,-1 1 0,4 3 0,-6-6 0,1 1 0,-1 0 0,0 0 0,1 0 0,-1 0 0,0 0 0,1 0 0,-1 0 0,0 0 0,0 0 0,0 0 0,0 0 0,0 0 0,0 0 0,0 0 0,0-1 0,0 1 0,0 0 0,-1 0 0,1 0 0,0 0 0,-1 0 0,1 0 0,-1 0 0,1 0 0,-1-1 0,1 1 0,-1 0 0,1 0 0,-1-1 0,0 1 0,1 0 0,-1-1 0,0 1 0,0 0 0,0-1 0,1 1 0,-1-1 0,0 0 0,-2 1 0,-120 64 0,80-45 0,-55 36 0,2 9-1365,72-48-5461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8.479"/>
    </inkml:context>
    <inkml:brush xml:id="br0">
      <inkml:brushProperty name="width" value="0.05" units="cm"/>
      <inkml:brushProperty name="height" value="0.05" units="cm"/>
      <inkml:brushProperty name="color" value="#F6630D"/>
    </inkml:brush>
  </inkml:definitions>
  <inkml:trace contextRef="#ctx0" brushRef="#br0">0 1 24575,'0'4'0,"0"7"0,0 4 0,0 5 0,0 4 0,5 6 0,1 3 0,-1-1 0,0 0 0,-2-2 0,-1-6-8191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8.818"/>
    </inkml:context>
    <inkml:brush xml:id="br0">
      <inkml:brushProperty name="width" value="0.05" units="cm"/>
      <inkml:brushProperty name="height" value="0.05" units="cm"/>
      <inkml:brushProperty name="color" value="#F6630D"/>
    </inkml:brush>
  </inkml:definitions>
  <inkml:trace contextRef="#ctx0" brushRef="#br0">7 54 24575,'-1'-1'0,"1"1"0,-1-1 0,1 0 0,-1 1 0,1-1 0,-1 0 0,1 0 0,-1 1 0,1-1 0,0 0 0,-1 0 0,1 0 0,0 1 0,0-1 0,0 0 0,0 0 0,0 0 0,0 0 0,0 0 0,0 1 0,0-1 0,0 0 0,0 0 0,0 0 0,1 0 0,-1 1 0,0-1 0,1 0 0,-1 0 0,0 0 0,1 1 0,-1-1 0,1 0 0,-1 1 0,1-1 0,0 0 0,-1 1 0,1-1 0,0 1 0,-1-1 0,1 1 0,0-1 0,-1 1 0,1 0 0,0-1 0,1 0 0,4-1 0,-1-1 0,0 0 0,1 1 0,-1 0 0,10-2 0,1 2 0,1 1 0,0 0 0,0 1 0,0 1 0,0 1 0,30 6 0,-21-2 0,0 2 0,0 0 0,37 19 0,-58-25 0,0 1 0,0 1 0,0-1 0,0 1 0,0-1 0,0 2 0,-1-1 0,0 0 0,0 1 0,0 0 0,-1 0 0,1 0 0,2 6 0,-5-8 0,0-1 0,0 1 0,0 0 0,0-1 0,0 1 0,-1 0 0,0 0 0,1 0 0,-1-1 0,0 1 0,0 0 0,-1 0 0,1-1 0,0 1 0,-1 0 0,0 0 0,0-1 0,1 1 0,-2 0 0,1-1 0,0 1 0,0-1 0,-1 0 0,0 1 0,1-1 0,-1 0 0,0 0 0,0 0 0,0 0 0,-3 2 0,-9 6 16,-1-1 1,-1 0-1,1-1 0,-1-1 0,-1 0 1,1-1-1,-35 7 0,26-7-514,1 1-1,-43 20 1,50-17-6328</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9.219"/>
    </inkml:context>
    <inkml:brush xml:id="br0">
      <inkml:brushProperty name="width" value="0.05" units="cm"/>
      <inkml:brushProperty name="height" value="0.05" units="cm"/>
      <inkml:brushProperty name="color" value="#F6630D"/>
    </inkml:brush>
  </inkml:definitions>
  <inkml:trace contextRef="#ctx0" brushRef="#br0">0 0 24575,'5'0'0,"0"5"0,1 5 0,3 2 0,0 2 0,-2 4 0,-1 3 0,-3 3 0,-1 0 0,-1 3 0,-1-1 0,0-4-8191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49.597"/>
    </inkml:context>
    <inkml:brush xml:id="br0">
      <inkml:brushProperty name="width" value="0.05" units="cm"/>
      <inkml:brushProperty name="height" value="0.05" units="cm"/>
      <inkml:brushProperty name="color" value="#F6630D"/>
    </inkml:brush>
  </inkml:definitions>
  <inkml:trace contextRef="#ctx0" brushRef="#br0">1 12 24575,'0'-1'0,"0"0"0,0 1 0,1-1 0,-1 1 0,0-1 0,1 1 0,-1-1 0,0 0 0,1 1 0,-1-1 0,0 1 0,1-1 0,-1 1 0,1 0 0,-1-1 0,1 1 0,-1-1 0,1 1 0,-1 0 0,1 0 0,0-1 0,-1 1 0,1 0 0,-1 0 0,1-1 0,0 1 0,-1 0 0,1 0 0,0 0 0,-1 0 0,1 0 0,0 0 0,-1 0 0,1 0 0,-1 0 0,2 1 0,31 4 0,-26-4 0,152 36 0,-135-30 0,0 1 0,-1 2 0,0 0 0,31 20 0,-51-29 0,-1 1 0,0-1 0,1 1 0,-1-1 0,0 1 0,0 0 0,0 0 0,0 0 0,-1 0 0,1 0 0,0 0 0,-1 1 0,1-1 0,-1 1 0,0-1 0,0 1 0,0-1 0,0 1 0,0 2 0,-1-2 0,0-1 0,-1 0 0,0 1 0,1-1 0,-1 0 0,0 0 0,0 1 0,0-1 0,0 0 0,-1 0 0,1 0 0,0 0 0,-1-1 0,1 1 0,-1 0 0,0-1 0,0 1 0,0-1 0,0 1 0,0-1 0,0 0 0,-4 2 0,-19 10-44,-1-2 1,0-1-1,-1-1 0,0-2 0,-38 7 0,19-4-1058,5 0-5724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0.442"/>
    </inkml:context>
    <inkml:brush xml:id="br0">
      <inkml:brushProperty name="width" value="0.05" units="cm"/>
      <inkml:brushProperty name="height" value="0.05" units="cm"/>
      <inkml:brushProperty name="color" value="#F6630D"/>
    </inkml:brush>
  </inkml:definitions>
  <inkml:trace contextRef="#ctx0" brushRef="#br0">1 0 24575,'1'7'0,"0"0"0,1 0 0,-1 0 0,2 0 0,-1 0 0,4 7 0,2 5 0,6 17 0,-6-15 0,0-1 0,-1 1 0,-2 0 0,0 1 0,3 33 0,-8-8 0,-1-32 0,1 1 0,0 0 0,2-1 0,4 26 0,-5-37 0,0 0 0,1 0 0,-1-1 0,1 1 0,-1 0 0,1-1 0,1 0 0,-1 1 0,0-1 0,1 0 0,-1 0 0,1 0 0,0 0 0,0-1 0,0 1 0,0-1 0,1 0 0,-1 0 0,1 0 0,-1 0 0,1-1 0,0 1 0,4 0 0,14 2-36,0-1 0,0 0-1,0-2 1,0-1-1,25-3 1,-9 2-1111,1 0-5679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4.418"/>
    </inkml:context>
    <inkml:brush xml:id="br0">
      <inkml:brushProperty name="width" value="0.035" units="cm"/>
      <inkml:brushProperty name="height" value="0.035" units="cm"/>
      <inkml:brushProperty name="color" value="#E71224"/>
    </inkml:brush>
  </inkml:definitions>
  <inkml:trace contextRef="#ctx0" brushRef="#br0">1 64 24575,'0'-3'0,"0"-4"0,0-3 0,0-3 0,0-2 0,3 4 0,0 7 0,1 7 0,-1 6 0,-1 4 0,2 3 0,0 1 0,0 1 0,-1 1 0,-4-4 0,-1-4-8191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0.880"/>
    </inkml:context>
    <inkml:brush xml:id="br0">
      <inkml:brushProperty name="width" value="0.05" units="cm"/>
      <inkml:brushProperty name="height" value="0.05" units="cm"/>
      <inkml:brushProperty name="color" value="#F6630D"/>
    </inkml:brush>
  </inkml:definitions>
  <inkml:trace contextRef="#ctx0" brushRef="#br0">0 1 24575,'0'48'0,"2"1"0,2-1 0,3 0 0,1 0 0,2-1 0,20 56 0,-27-96 0,0 0 0,0-1 0,1 1 0,-1 0 0,2-1 0,-1 0 0,1 0 0,-1 0 0,2-1 0,-1 0 0,1 0 0,-1 0 0,1 0 0,1-1 0,11 7 0,-2-5 0,-1 0 0,1-1 0,0-1 0,0 0 0,0-1 0,21 0 0,127 21-1365,-130-16-5461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1.301"/>
    </inkml:context>
    <inkml:brush xml:id="br0">
      <inkml:brushProperty name="width" value="0.05" units="cm"/>
      <inkml:brushProperty name="height" value="0.05" units="cm"/>
      <inkml:brushProperty name="color" value="#F6630D"/>
    </inkml:brush>
  </inkml:definitions>
  <inkml:trace contextRef="#ctx0" brushRef="#br0">1 1 24575,'0'339'0,"0"-335"0,0 1 0,0-1 0,0 0 0,1 1 0,-1-1 0,1 0 0,0 0 0,1 1 0,-1-1 0,1 0 0,0 0 0,0 0 0,0-1 0,5 8 0,-3-7 0,1 0 0,-1 0 0,1-1 0,0 0 0,0 0 0,0 0 0,0 0 0,1-1 0,-1 1 0,10 1 0,33 9-682,90 13-1,-89-19-6143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3.926"/>
    </inkml:context>
    <inkml:brush xml:id="br0">
      <inkml:brushProperty name="width" value="0.05" units="cm"/>
      <inkml:brushProperty name="height" value="0.05" units="cm"/>
      <inkml:brushProperty name="color" value="#F6630D"/>
    </inkml:brush>
  </inkml:definitions>
  <inkml:trace contextRef="#ctx0" brushRef="#br0">2334 788 24575,'1'0'0,"-1"0"0,0 0 0,1 0 0,-1 0 0,0 0 0,1 0 0,-1 0 0,0 0 0,1 0 0,-1 0 0,0 0 0,1 0 0,-1 0 0,0 0 0,1 0 0,-1 0 0,0 0 0,1 0 0,-1-1 0,0 1 0,0 0 0,1 0 0,-1 0 0,0-1 0,1 1 0,-1 0 0,0 0 0,0-1 0,0 1 0,1 0 0,-1 0 0,0-1 0,0 1 0,0 0 0,0-1 0,1 1 0,-1 0 0,0-1 0,0 1 0,0 0 0,0-1 0,0 1 0,0 0 0,0-1 0,0 1 0,0 0 0,0-1 0,0 1 0,0 0 0,0-1 0,0 1 0,-1 0 0,1-1 0,0 1 0,0 0 0,0 0 0,0-1 0,-1 1 0,1 0 0,0-1 0,0 1 0,-17-18 0,-1 7 0,0 1 0,-1 1 0,0 1 0,-26-8 0,-86-17 0,88 23 0,-152-36-23,-635-159-387,17-63 94,793 260 316,-70-31 0,80 34 0,0 0 0,0-2 0,0 1 0,0-1 0,-14-14 0,23 20-34,0 0 1,0 0-1,0 0 0,0 0 1,1-1-1,-1 1 0,0 0 1,1 0-1,-1 0 0,0-1 1,1 1-1,0 0 0,-1-1 1,1 1-1,0-1 0,-1 1 1,1 0-1,0-1 0,0 1 0,0-1 1,1-1-1,3-10-6667</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4.287"/>
    </inkml:context>
    <inkml:brush xml:id="br0">
      <inkml:brushProperty name="width" value="0.05" units="cm"/>
      <inkml:brushProperty name="height" value="0.05" units="cm"/>
      <inkml:brushProperty name="color" value="#F6630D"/>
    </inkml:brush>
  </inkml:definitions>
  <inkml:trace contextRef="#ctx0" brushRef="#br0">330 1 24575,'-1'1'0,"1"0"0,-1 0 0,1 0 0,-1 0 0,1 0 0,-1 0 0,0 0 0,0 0 0,1 0 0,-1 0 0,0 0 0,0 0 0,0 0 0,0-1 0,0 1 0,0 0 0,0-1 0,0 1 0,0-1 0,0 1 0,0-1 0,-1 1 0,1-1 0,0 0 0,0 1 0,0-1 0,-3 0 0,-38 5 0,37-5 0,-16 1 0,0 0 0,1 2 0,-1 0 0,1 2 0,-28 9 0,42-12 0,0 1 0,0 0 0,0 1 0,0-1 0,0 1 0,1 0 0,0 0 0,-1 1 0,2 0 0,-1 0 0,0 0 0,1 0 0,0 1 0,0-1 0,1 1 0,0 0 0,0 1 0,0-1 0,1 0 0,-3 11 0,2-3 0,1-1 0,1 1 0,0 0 0,1 0 0,1 0 0,0 0 0,1 0 0,0 0 0,5 16 0,4 7 0,2-1 0,18 40 0,5-7-1365,-1-8-5461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7.223"/>
    </inkml:context>
    <inkml:brush xml:id="br0">
      <inkml:brushProperty name="width" value="0.05" units="cm"/>
      <inkml:brushProperty name="height" value="0.05" units="cm"/>
      <inkml:brushProperty name="color" value="#F6630D"/>
    </inkml:brush>
  </inkml:definitions>
  <inkml:trace contextRef="#ctx0" brushRef="#br0">5598 540 24575,'0'-7'0,"-1"0"0,-1 0 0,1 0 0,-1 0 0,0 0 0,-1 0 0,0 0 0,0 1 0,0-1 0,-6-7 0,-3-3 0,0 0 0,-20-20 0,6 12 0,0 0 0,-2 2 0,-1 1 0,0 2 0,-2 1 0,0 1 0,-66-27 0,14 15 0,-1 4 0,-97-18 0,-145-3 0,-4 23 0,228 18 0,-570-6 0,519 21 0,1 7 0,-209 47 0,288-43 0,1 2 0,2 4 0,0 3 0,-105 60 0,83-33 0,3 5 0,-131 115 0,-140 177 0,22 24 0,153-168 0,-295 366 0,382-443 0,7 5 0,-114 228 0,174-300 0,4 2 0,2 0 0,-15 72 0,30-92 0,1 1 0,3 0 0,2 0 0,3 0 0,5 69 0,5-46 0,3-2 0,3 1 0,3-2 0,32 81 0,-9-51 0,4-1 0,65 102 0,-60-120 0,4-3 0,3-1 0,3-4 0,4-2 0,2-3 0,3-3 0,3-3 0,2-3 0,3-4 0,131 69 0,-105-70 0,171 60 0,-196-87 0,1-4 0,2-3 0,81 7 0,-34-14-60,1-7 1,-1-5-1,1-6 0,-1-5 0,131-30 0,-84 1-29,-1-7-1,-3-8 0,169-80 1,-188 65-67,-3-7 1,-4-7 0,166-126-1,-206 128 32,-3-4 0,-5-4 0,-3-5-1,127-167 1,-166 184 96,-4-2 0,-3-3 0,-4-1 0,-4-3 0,-4 0 0,27-101 0,-29 56-23,-5-2 0,-6 0 1,8-226-1,-29-149-43,-7 411 369,-5 1 1,-4 0-1,-32-111 1,36 172-165,-2 1 1,-2 1-1,-1 0 1,-1 0-1,-2 2 1,-2 0-1,-1 1 1,-1 1-1,-2 2 1,-33-35-1,46 55-74,1 0-1,-1 0 1,0 1-1,-1 1 1,0 0-1,-25-11 1,30 16-125,1 0 0,0 0 0,-1 1 0,1 0 0,-1 0 0,0 0 0,1 1 0,-1 0 0,0 0 0,1 0 0,-1 1 0,0 0 0,1 1 0,-1-1 0,1 1 0,-7 3 0,-10 6-6738</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8.505"/>
    </inkml:context>
    <inkml:brush xml:id="br0">
      <inkml:brushProperty name="width" value="0.05" units="cm"/>
      <inkml:brushProperty name="height" value="0.05" units="cm"/>
      <inkml:brushProperty name="color" value="#F6630D"/>
    </inkml:brush>
  </inkml:definitions>
  <inkml:trace contextRef="#ctx0" brushRef="#br0">205 611 24575,'3'-1'0,"1"-1"0,-1 1 0,0-1 0,1 0 0,-1 0 0,0 0 0,-1 0 0,1-1 0,0 1 0,-1-1 0,1 0 0,-1 1 0,0-1 0,0 0 0,0-1 0,0 1 0,2-6 0,-4 9 0,1 0 0,-1 0 0,0 0 0,0 0 0,0-1 0,0 1 0,0 0 0,0 0 0,0 0 0,0 0 0,0-1 0,0 1 0,0 0 0,0 0 0,0 0 0,0 0 0,0-1 0,0 1 0,0 0 0,0 0 0,0 0 0,0 0 0,0-1 0,0 1 0,0 0 0,0 0 0,-1 0 0,1 0 0,0 0 0,0-1 0,0 1 0,0 0 0,0 0 0,0 0 0,0 0 0,-1 0 0,1 0 0,0 0 0,0-1 0,0 1 0,0 0 0,-1 0 0,1 0 0,0 0 0,0 0 0,0 0 0,0 0 0,-1 0 0,1 0 0,0 0 0,0 0 0,-14 3 0,-14 11 0,9-2 0,2 1 0,-1 0 0,2 1 0,0 1 0,1 1 0,0 0 0,1 1 0,1 0 0,1 1 0,0 1 0,2 0 0,-14 32 0,22-47 0,1 0 0,0 0 0,-1 1 0,1-1 0,1 0 0,-1 0 0,1 1 0,0-1 0,0 0 0,0 1 0,0-1 0,1 0 0,0 1 0,0-1 0,0 0 0,0 0 0,1 0 0,-1 0 0,1 0 0,0 0 0,3 4 0,-2-4 0,1-1 0,-1 1 0,1-1 0,0 0 0,0 0 0,0 0 0,0-1 0,0 1 0,1-1 0,-1 0 0,1 0 0,-1-1 0,1 1 0,0-1 0,0 0 0,-1 0 0,1-1 0,8 1 0,-1-1 0,0-1 0,0 0 0,0-1 0,0-1 0,0 1 0,-1-2 0,1 0 0,-1 0 0,0-1 0,0 0 0,0-1 0,-1 0 0,0-1 0,15-12 0,-14 9 0,0 0 0,-1 0 0,0-1 0,-1 0 0,0-1 0,-1 0 0,0 0 0,-1-1 0,0 0 0,-1 0 0,8-25 0,-10 19 0,0 0 0,-1 0 0,-1-1 0,-1 1 0,-1-31 0,-1 40 0,0 0 0,0 0 0,-1 0 0,0 1 0,-1-1 0,0 0 0,-1 1 0,0 0 0,0 0 0,-1 0 0,0 0 0,-9-10 0,22 25 0,-1-1 0,1 0 0,0 0 0,0-1 0,1 0 0,0 0 0,15 4 0,10 2 0,46 9 0,-77-18 0,0-1 0,1 1 0,-1 0 0,0 0 0,0 0 0,0 1 0,0-1 0,-1 1 0,1-1 0,0 1 0,0 0 0,-1 0 0,1 0 0,-1 0 0,0 1 0,0-1 0,0 1 0,0-1 0,0 1 0,0 0 0,-1 0 0,1 0 0,-1 0 0,0 0 0,0 0 0,0 0 0,1 5 0,0 7 0,-1 0 0,0 0 0,-1 0 0,-3 28 0,0-8 0,3-31 0,-1 7 0,0 1 0,2-1 0,-1 1 0,1-1 0,5 19 0,-6-28 0,1 0 0,0 0 0,0 0 0,-1 0 0,1 0 0,1 0 0,-1 0 0,0 0 0,0 0 0,1-1 0,-1 1 0,1 0 0,0-1 0,-1 1 0,1-1 0,0 0 0,0 0 0,0 1 0,0-1 0,0 0 0,0-1 0,0 1 0,0 0 0,0-1 0,1 1 0,-1-1 0,0 1 0,0-1 0,1 0 0,-1 0 0,0 0 0,0 0 0,1-1 0,-1 1 0,3-1 0,5-2 0,-1 0 0,0 0 0,0-1 0,0 0 0,-1 0 0,0-1 0,1 0 0,-2-1 0,1 0 0,9-9 0,-1 0 0,-1 0 0,-1-1 0,20-30 0,-18 20 0,-1 0 0,14-37 0,-31 170 0,2-102 0,0 0 0,1 0 0,0 0 0,0 1 0,0-1 0,1-1 0,-1 1 0,1 0 0,0 0 0,1-1 0,-1 1 0,1-1 0,0 1 0,0-1 0,0 0 0,7 6 0,-7-8 0,0 1 0,0-1 0,0 0 0,1 0 0,-1 0 0,1-1 0,-1 1 0,1-1 0,0 0 0,0 0 0,-1 0 0,1 0 0,0-1 0,0 1 0,0-1 0,0 0 0,0 0 0,0-1 0,-1 1 0,1-1 0,0 0 0,6-2 0,6-3 0,0-2 0,-1 1 0,0-2 0,0 0 0,-1-1 0,0 0 0,-1-1 0,0-1 0,-1 0 0,0 0 0,-1-1 0,14-22 0,-5 4 0,-1 0 0,-2-1 0,-1-1 0,22-66 0,-14 20 0,-4-1 0,14-109 0,-34 149 0,-5 28 0,4 12 0,1 1 0,-1-1 0,1 0 0,-1 1 0,0-1 0,1 0 0,-1 1 0,1-1 0,-1 1 0,1-1 0,-1 1 0,1-1 0,0 1 0,-1-1 0,1 1 0,0-1 0,-1 1 0,1-1 0,0 1 0,0 0 0,-1-1 0,1 1 0,0 0 0,-14 32 0,3 0 0,0 0 0,-6 38 0,-13 108 0,30-176 0,-16 151-682,7 281-1,9-407-6143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9.394"/>
    </inkml:context>
    <inkml:brush xml:id="br0">
      <inkml:brushProperty name="width" value="0.05" units="cm"/>
      <inkml:brushProperty name="height" value="0.05" units="cm"/>
      <inkml:brushProperty name="color" value="#F6630D"/>
    </inkml:brush>
  </inkml:definitions>
  <inkml:trace contextRef="#ctx0" brushRef="#br0">3 578 24575,'-1'-29'0,"0"18"0,1-1 0,0 0 0,1 0 0,3-19 0,-4 28 0,1 1 0,0-1 0,0 0 0,0 1 0,0 0 0,0-1 0,0 1 0,1 0 0,-1-1 0,1 1 0,0 0 0,0 0 0,-1 0 0,1 0 0,1 1 0,-1-1 0,0 1 0,0-1 0,0 1 0,1 0 0,-1-1 0,1 1 0,-1 0 0,1 1 0,4-2 0,20-1 0,0 1 0,-1 1 0,1 2 0,0 1 0,53 9 0,12 2 0,-65-11 0,8 2 0,1-1 0,0-2 0,-1-2 0,42-6 0,-70 6 0,-1-1 0,1 0 0,-1 0 0,1-1 0,-1 0 0,0 0 0,0 0 0,0-1 0,0 0 0,8-8 0,-12 10 0,0 0 0,1 0 0,-1-1 0,0 1 0,-1-1 0,1 1 0,0-1 0,-1 0 0,1 0 0,-1 1 0,0-1 0,0 0 0,0 0 0,0 0 0,-1 0 0,1 0 0,-1-1 0,0 1 0,0 0 0,0 0 0,0 0 0,0 0 0,-1 0 0,1 0 0,-3-5 0,3 7 0,0-1 0,-1 1 0,1 0 0,0 0 0,-1 0 0,0-1 0,1 1 0,-1 0 0,0 0 0,1 0 0,-1 0 0,0 0 0,0 0 0,0 0 0,0 1 0,0-1 0,0 0 0,0 0 0,0 1 0,0-1 0,0 0 0,0 1 0,-1-1 0,-1 1 0,1 0 0,1 0 0,-1 0 0,0 0 0,0 1 0,0-1 0,1 0 0,-1 1 0,0 0 0,1-1 0,-1 1 0,0 0 0,1 0 0,-1 0 0,1 0 0,-2 2 0,-4 3 0,-1 1 0,2 1 0,-1-1 0,1 1 0,-5 9 0,0 0 0,2 1 0,0 0 0,1 0 0,1 1 0,-6 25 0,10-30 0,0 0 0,1 0 0,0 1 0,1-1 0,1 0 0,1 0 0,0 1 0,3 17 0,-3-28 0,0-1 0,0 0 0,0 0 0,0 0 0,0 0 0,0 0 0,1 0 0,0 0 0,-1 0 0,1 0 0,0-1 0,0 1 0,1-1 0,-1 1 0,0-1 0,1 0 0,0 0 0,-1 0 0,6 3 0,-3-3 0,0-1 0,-1 1 0,1-1 0,0 0 0,0-1 0,0 1 0,0-1 0,0 0 0,0 0 0,0 0 0,10-2 0,-2-1 0,1-1 0,-1 0 0,0-1 0,0-1 0,0 0 0,-1 0 0,0-1 0,18-14 0,-13 7 0,-1-1 0,-1-1 0,-1 0 0,17-23 0,-24 29 0,0-1 0,-1 1 0,-1-1 0,0 0 0,0 0 0,-1 0 0,-1-1 0,1 1 0,1-17 0,-7 5 0,-1 12 0,3 11 0,0-1 0,0 1 0,0 0 0,0 0 0,0 0 0,0 0 0,0 0 0,0 0 0,0-1 0,0 1 0,0 0 0,0 0 0,-1 0 0,1 0 0,0 0 0,0 0 0,0 0 0,0 0 0,0 0 0,0-1 0,0 1 0,-1 0 0,1 0 0,0 0 0,0 0 0,0 0 0,0 0 0,0 0 0,0 0 0,-1 0 0,1 0 0,0 0 0,0 0 0,0 0 0,0 0 0,0 0 0,-1 0 0,1 0 0,0 0 0,0 0 0,0 0 0,0 0 0,0 0 0,0 0 0,-1 1 0,1-1 0,0 0 0,0 0 0,0 0 0,0 0 0,-1 1 0,1-1 0,0 0 0,0 1 0,0-1 0,0 0 0,0 1 0,0-1 0,0 0 0,0 1 0,0-1 0,0 0 0,0 1 0,0-1 0,0 0 0,0 1 0,0-1 0,0 0 0,0 1 0,0-1 0,0 0 0,0 1 0,1-1 0,-1 0 0,0 1 0,0-1 0,0 0 0,1 0 0,-1 1 0,0-1 0,0 0 0,1 0 0,-1 0 0,0 1 0,0-1 0,1 0 0,-1 0 0,0 0 0,1 1 0,14 7 0,-4-5 0,0 0 0,0-1 0,0 0 0,1-1 0,-1 0 0,0-1 0,1 0 0,-1-1 0,0 0 0,20-5 0,-5-1 0,0 0 0,0-2 0,35-17 0,-51 21 0,-1 0 0,0-1 0,-1 0 0,0-1 0,0 0 0,0 0 0,0-1 0,-1 1 0,-1-2 0,1 1 0,-1-1 0,-1 0 0,0 0 0,5-12 0,-3 3 0,0 0 0,-2-1 0,0 1 0,-1-1 0,-1 0 0,1-39 0,-4 52 0,0 1 0,-1-1 0,0 0 0,0 0 0,0 0 0,-4-10 0,5 15 0,-1 0 0,1 0 0,0 0 0,-1 0 0,1 0 0,-1 0 0,1 0 0,-1 0 0,0 0 0,1 0 0,-1 1 0,0-1 0,0 0 0,0 0 0,1 1 0,-1-1 0,0 0 0,0 1 0,0-1 0,0 1 0,0-1 0,0 1 0,0 0 0,0-1 0,0 1 0,0 0 0,-1 0 0,1 0 0,0 0 0,0 0 0,0 0 0,0 0 0,0 0 0,0 0 0,0 0 0,0 0 0,-1 1 0,1-1 0,0 1 0,0-1 0,0 0 0,-1 2 0,-3 1 0,1 0 0,0 0 0,0 0 0,0 0 0,1 1 0,-1 0 0,1-1 0,0 1 0,0 1 0,-3 4 0,-22 50 0,21-44 0,-201 611 0,108-290 0,91-310 0,-76 218 0,66-196 0,-3-1 0,-52 84 0,69-122 0,-1-1 0,-1 1 0,1-1 0,-1-1 0,-1 0 0,1 0 0,-1 0 0,-12 7 0,18-13 0,-1 0 0,1 0 0,-1 0 0,1 0 0,-1 0 0,1 0 0,-1-1 0,0 1 0,0-1 0,1 0 0,-1 1 0,0-1 0,0-1 0,1 1 0,-1 0 0,0-1 0,1 1 0,-1-1 0,0 0 0,1 0 0,-1 0 0,1 0 0,-1 0 0,1-1 0,0 1 0,-1-1 0,1 0 0,0 1 0,0-1 0,0 0 0,0 0 0,1 0 0,-1 0 0,0-1 0,-1-3 0,-2-2 0,0-1 0,1 1 0,0-1 0,0 0 0,1-1 0,0 1 0,1 0 0,0-1 0,1 0 0,0 1 0,0-1 0,1 0 0,0 0 0,3-17 0,1 2 0,1 0 0,1 0 0,1 0 0,16-36 0,-7 25 0,2 0 0,1 1 0,2 1 0,1 0 0,2 2 0,1 1 0,1 1 0,2 1 0,1 1 0,1 2 0,1 0 0,1 3 0,1 0 0,2 3 0,0 0 0,1 3 0,54-20 0,-50 24-1365,-6 2-5461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4:59.882"/>
    </inkml:context>
    <inkml:brush xml:id="br0">
      <inkml:brushProperty name="width" value="0.05" units="cm"/>
      <inkml:brushProperty name="height" value="0.05" units="cm"/>
      <inkml:brushProperty name="color" value="#F6630D"/>
    </inkml:brush>
  </inkml:definitions>
  <inkml:trace contextRef="#ctx0" brushRef="#br0">194 194 24575,'13'-24'0,"26"-34"0,-2 3 0,-34 49 0,0 0 0,1 0 0,-1 1 0,1-1 0,0 1 0,0 0 0,1 0 0,5-5 0,-10 10 0,1 0 0,-1 0 0,0 0 0,0-1 0,0 1 0,0 0 0,1 0 0,-1 0 0,0 0 0,0 0 0,0-1 0,1 1 0,-1 0 0,0 0 0,0 0 0,0 0 0,1 0 0,-1 0 0,0 0 0,0 0 0,0 0 0,1 0 0,-1 0 0,0 0 0,0 0 0,1 0 0,-1 0 0,0 0 0,0 0 0,0 0 0,1 0 0,-1 0 0,0 1 0,0-1 0,0 0 0,1 0 0,-1 0 0,0 0 0,0 0 0,0 0 0,0 1 0,1-1 0,-1 0 0,0 0 0,0 0 0,0 1 0,0-1 0,0 0 0,0 0 0,0 0 0,1 1 0,-1-1 0,0 0 0,0 0 0,0 0 0,0 1 0,0-1 0,0 0 0,0 0 0,0 1 0,0-1 0,0 0 0,-3 17 0,-15 44 0,-37 86 0,23-68 0,-10 32 0,-111 259 0,131-334 0,14-22 0,27-34 0,10-11 0,0 2 0,51-39 0,-60 53 0,1 1 0,0 1 0,1 1 0,0 0 0,36-12 0,-50 22 0,1 0 0,-1 0 0,0 1 0,1 0 0,-1 0 0,0 1 0,1 0 0,11 2 0,-18-2 0,0 0 0,0 1 0,0-1 0,0 1 0,0-1 0,0 1 0,0 0 0,0 0 0,0-1 0,0 1 0,0 1 0,-1-1 0,1 0 0,0 0 0,-1 1 0,1-1 0,-1 1 0,1-1 0,-1 1 0,0 0 0,0-1 0,0 1 0,0 0 0,0 0 0,0 0 0,0 0 0,-1 0 0,1 0 0,0 0 0,-1 0 0,0 0 0,0 0 0,1 0 0,-1 0 0,0 0 0,-1 0 0,1 0 0,-1 3 0,-1 3 0,0-1 0,-1 0 0,0 0 0,0 0 0,0 0 0,-1-1 0,0 1 0,-1-1 0,1 0 0,-1 0 0,-1-1 0,1 1 0,-1-1 0,-11 8 0,0 0 0,-1-2 0,0 0 0,0-1 0,-25 9 0,34-15 0,0-1 0,0 0 0,0 0 0,0-1 0,0 0 0,-1 0 0,1-1 0,-1 0 0,1-1 0,-1 0 0,-9-2 0,18 2 2,1 0 0,-1 0-1,1 0 1,-1 0 0,1 0-1,-1 0 1,0 0 0,1 0-1,-1-1 1,1 1 0,-1 0 0,1 0-1,-1-1 1,1 1 0,-1 0-1,1-1 1,-1 1 0,1 0-1,0-1 1,-1 1 0,1-1 0,-1 1-1,1-1 1,0 1 0,0-1-1,-1 1 1,1-1 0,0 1-1,0-1 1,-1 1 0,1-1-1,0 0 1,0 1 0,0-1 0,0 1-1,0-1 1,0 0 0,0 1-1,0-1 1,0 1 0,0-1-1,0 1 1,1-1 0,-1 0-1,0 1 1,0-1 0,0 1 0,1-1-1,-1 1 1,0-1 0,1 1-1,-1-1 1,0 1 0,1 0-1,-1-1 1,1 1 0,0-1-1,27-22-1464,-3 9-5363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5:00.283"/>
    </inkml:context>
    <inkml:brush xml:id="br0">
      <inkml:brushProperty name="width" value="0.05" units="cm"/>
      <inkml:brushProperty name="height" value="0.05" units="cm"/>
      <inkml:brushProperty name="color" value="#F6630D"/>
    </inkml:brush>
  </inkml:definitions>
  <inkml:trace contextRef="#ctx0" brushRef="#br0">58 87 24575,'14'-7'0,"-7"3"0,1-1 0,1 2 0,-1-1 0,1 1 0,-1 0 0,17-2 0,-25 5 0,1 0 0,-1 0 0,0 0 0,1 0 0,-1 0 0,0 0 0,1 0 0,-1 0 0,0 1 0,0-1 0,1 0 0,-1 0 0,0 0 0,1 0 0,-1 1 0,0-1 0,0 0 0,1 0 0,-1 1 0,0-1 0,0 0 0,0 0 0,1 1 0,-1-1 0,0 0 0,0 0 0,0 1 0,0-1 0,0 0 0,0 1 0,0-1 0,0 0 0,1 1 0,-1-1 0,0 0 0,0 1 0,0-1 0,0 0 0,-1 1 0,1-1 0,0 0 0,0 1 0,0-1 0,0 0 0,0 1 0,0-1 0,0 0 0,-1 0 0,1 1 0,0-1 0,0 0 0,0 0 0,-1 1 0,1-1 0,0 0 0,0 0 0,-1 1 0,1-1 0,-13 19 0,-29 23 0,28-30 0,1 0 0,1 1 0,0 0 0,-18 29 0,28-39 0,0 1 0,1-1 0,-1 0 0,1 1 0,-1-1 0,1 1 0,0 0 0,1-1 0,-1 1 0,1 0 0,-1-1 0,1 1 0,0 0 0,1 0 0,-1-1 0,1 1 0,-1 0 0,1-1 0,0 1 0,0 0 0,1-1 0,-1 1 0,1-1 0,0 0 0,0 0 0,0 1 0,0-1 0,4 4 0,-2-3 0,0 0 0,0 0 0,0 0 0,0 0 0,1-1 0,0 0 0,0 0 0,-1 0 0,2 0 0,-1-1 0,0 0 0,1 0 0,-1 0 0,1-1 0,-1 0 0,1 0 0,-1 0 0,1-1 0,0 0 0,0 0 0,-1 0 0,1-1 0,0 0 0,-1 0 0,1 0 0,-1-1 0,1 1 0,-1-1 0,0-1 0,9-4 0,-5 2 0,-1 0 0,1 0 0,-1-1 0,0-1 0,0 1 0,-1-1 0,0-1 0,0 1 0,0-1 0,-1 0 0,0-1 0,-1 1 0,0-1 0,-1 0 0,1-1 0,3-14 0,-5 14 0,-1 0 0,0-1 0,-1 1 0,0-1 0,-1 1 0,0-1 0,-1 1 0,0-1 0,-1 1 0,0-1 0,0 1 0,-1 0 0,0 0 0,-1 0 0,0 1 0,-1-1 0,-11-17 0,16 26 0,-1 0 0,1 1 0,-1-1 0,1 0 0,-1 1 0,1-1 0,-1 0 0,1 1 0,-1-1 0,1 1 0,-1-1 0,0 1 0,1-1 0,-1 1 0,0-1 0,1 1 0,-1 0 0,0-1 0,0 1 0,1 0 0,-1 0 0,0 0 0,0-1 0,0 1 0,1 0 0,-1 0 0,0 0 0,0 0 0,0 0 0,0 1 0,0 0 0,0 0 0,0 0 0,0 0 0,0 0 0,0 0 0,0 0 0,0 0 0,1 1 0,-1-1 0,1 0 0,-1 0 0,1 1 0,-1-1 0,1 1 0,-1 1 0,-4 57 0,5-59 0,0 13-170,1 1-1,1-1 0,0 0 1,1 0-1,1 0 0,0-1 1,7 18-1,0-5-6655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2T08:35:00.649"/>
    </inkml:context>
    <inkml:brush xml:id="br0">
      <inkml:brushProperty name="width" value="0.05" units="cm"/>
      <inkml:brushProperty name="height" value="0.05" units="cm"/>
      <inkml:brushProperty name="color" value="#F6630D"/>
    </inkml:brush>
  </inkml:definitions>
  <inkml:trace contextRef="#ctx0" brushRef="#br0">276 0 24575,'0'5'0,"0"5"0,4 6 0,2 4 0,4 8 0,1 8 0,2 2 0,-1 3 0,2 4 0,-1-1 0,2-4 0,-3-9-8191</inkml:trace>
  <inkml:trace contextRef="#ctx0" brushRef="#br0" timeOffset="1">536 130 24575,'0'-5'0,"0"-5"0,-5-2 0,-10 2 0,-11 7 0,-15 12 0,-13 19 0,-20 17 0,-19 19 0,-24 15 0,7-4-8191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25.122"/>
    </inkml:context>
    <inkml:brush xml:id="br0">
      <inkml:brushProperty name="width" value="0.035" units="cm"/>
      <inkml:brushProperty name="height" value="0.035" units="cm"/>
      <inkml:brushProperty name="color" value="#E71224"/>
    </inkml:brush>
  </inkml:definitions>
  <inkml:trace contextRef="#ctx0" brushRef="#br0">1 0 24575,'-1'13'0,"1"0"0,1-1 0,0 1 0,1 0 0,0-1 0,1 0 0,6 18 0,-1-6 0,-5-15 0,0 0 0,1 1 0,0-1 0,8 12 0,-11-20 0,0 0 0,1 0 0,-1 0 0,0 0 0,0-1 0,1 1 0,-1 0 0,0 0 0,1-1 0,-1 1 0,1-1 0,-1 0 0,1 1 0,-1-1 0,1 0 0,-1 0 0,1 0 0,-1 0 0,1 0 0,-1 0 0,1 0 0,-1 0 0,1-1 0,-1 1 0,1-1 0,-1 1 0,1-1 0,-1 0 0,0 1 0,3-3 0,6-2 0,0-1 0,18-14 0,-22 15 0,4-2 0,2-1 0,0-1 0,12-13 0,-22 20 0,0 0 0,0 0 0,-1 0 0,1 0 0,0 0 0,-1 0 0,1-1 0,-1 1 0,0-1 0,0 1 0,0-1 0,0 1 0,0-1 0,-1 1 0,1-1 0,-1 0 0,0 1 0,1-6 0,-1 7 0,0 1 0,-1-1 0,1 1 0,0-1 0,0 1 0,0-1 0,0 0 0,0 1 0,-1-1 0,1 1 0,0-1 0,0 1 0,-1-1 0,1 1 0,0-1 0,-1 1 0,1 0 0,-1-1 0,1 1 0,-1-1 0,1 1 0,-1 0 0,1 0 0,0-1 0,-1 1 0,0 0 0,1 0 0,-2-1 0,1 1 0,0 0 0,-1 0 0,1 0 0,0 0 0,-1 1 0,1-1 0,0 0 0,-1 1 0,1-1 0,0 1 0,-3 0 0,-1 2 0,0 0 0,1 1 0,-1-1 0,-8 9 0,10-9 0,0 1 0,0-1 0,0 1 0,1-1 0,-1 1 0,1 0 0,0 0 0,0 0 0,0 1 0,1-1 0,0 0 0,-1 1 0,1-1 0,1 1 0,-1 7 0,1-8 0,1-1 0,-1 1 0,1-1 0,0 1 0,0-1 0,0 0 0,1 0 0,-1 1 0,1-1 0,0 0 0,0 0 0,0-1 0,0 1 0,0 0 0,1-1 0,-1 1 0,1-1 0,-1 0 0,1 0 0,0 0 0,3 2 0,-2-2 0,0 0 0,-1 0 0,0 0 0,1 0 0,-1 1 0,0 0 0,0-1 0,0 1 0,-1 0 0,1 1 0,-1-1 0,1 0 0,-1 1 0,0-1 0,0 1 0,-1 0 0,1 0 0,-1-1 0,0 1 0,0 0 0,0 0 0,0 0 0,-1 0 0,0 0 0,0 0 0,0 1 0,0-1 0,0 0 0,-1 0 0,-2 7 0,-1 6 0,-1 0 0,-1 0 0,-1 0 0,0-1 0,-1 0 0,0-1 0,-2 0 0,0 0 0,0-1 0,-25 25 0,33-37 0,0 0 0,1-1 0,-1 1 0,0-1 0,0 1 0,0-1 0,0 0 0,0 1 0,-1-1 0,1-1 0,0 1 0,-1 0 0,1 0 0,0-1 0,-1 1 0,1-1 0,-1 0 0,1 0 0,0 0 0,-5 0 0,6-1 0,-1 0 0,1 1 0,-1-1 0,1 0 0,0 0 0,-1 0 0,1 0 0,0-1 0,0 1 0,0 0 0,0 0 0,0-1 0,0 1 0,0-1 0,0 1 0,0-1 0,1 1 0,-1-1 0,0 1 0,1-1 0,0 0 0,-1 1 0,1-1 0,0 0 0,0 1 0,0-1 0,0 0 0,0 0 0,1-3 0,0-3 0,0 0 0,1 0 0,0 0 0,0 1 0,1-1 0,0 0 0,1 1 0,-1 0 0,1 0 0,1 0 0,5-7 0,4-4 0,0 0 0,30-26 0,-27 29-273,0 0 0,0 2 0,2 0 0,35-19 0,-37 25-6553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33.987"/>
    </inkml:context>
    <inkml:brush xml:id="br0">
      <inkml:brushProperty name="width" value="0.035" units="cm"/>
      <inkml:brushProperty name="height" value="0.035" units="cm"/>
      <inkml:brushProperty name="color" value="#E71224"/>
    </inkml:brush>
  </inkml:definitions>
  <inkml:trace contextRef="#ctx0" brushRef="#br0">109 593 24575,'-7'1'0,"0"0"0,0 1 0,0 0 0,1 0 0,-1 0 0,0 1 0,1 0 0,0 0 0,-1 1 0,-6 5 0,-14 6 0,27-15 0,1 0 0,-1 0 0,0 0 0,0 0 0,0 0 0,0 0 0,0 0 0,0 0 0,0 0 0,0 0 0,0 0 0,0 0 0,0-1 0,0 1 0,0 0 0,0 0 0,0 0 0,0 0 0,0 0 0,0 0 0,0 0 0,0 0 0,0 0 0,0 0 0,0 0 0,0 0 0,0-1 0,0 1 0,0 0 0,0 0 0,0 0 0,0 0 0,0 0 0,0 0 0,0 0 0,0 0 0,0 0 0,-1 0 0,1 0 0,0 0 0,0 0 0,0 0 0,0 0 0,0 0 0,0-1 0,0 1 0,0 0 0,0 0 0,0 0 0,0 0 0,0 0 0,0 0 0,-1 0 0,1 0 0,0 0 0,0 0 0,0 0 0,0 0 0,0 0 0,0 0 0,0 0 0,0 0 0,0 0 0,0 0 0,0 0 0,0 0 0,-1 1 0,6-12 0,7-12 0,19-31 0,30-46 0,-53 89 0,1 0 0,0 0 0,0 1 0,1 0 0,1 0 0,11-8 0,-20 17 0,-1 0 0,1 0 0,0 0 0,-1 0 0,1 0 0,0 0 0,0 0 0,-1 1 0,1-1 0,0 1 0,0 0 0,0-1 0,0 1 0,0 0 0,0 0 0,-1 0 0,1 0 0,0 0 0,0 1 0,0-1 0,0 1 0,0-1 0,0 1 0,-1-1 0,1 1 0,0 0 0,-1 0 0,1 0 0,1 1 0,4 5 0,0-1 0,0 1 0,-1 0 0,0 0 0,5 9 0,-7-10 0,0 0 0,0 0 0,0-1 0,1 0 0,0 0 0,0 0 0,7 5 0,-10-9 0,0 0 0,-1-1 0,1 1 0,0 0 0,0-1 0,-1 1 0,1-1 0,0 1 0,0-1 0,0 0 0,0 0 0,0 0 0,-1 0 0,1 0 0,0 0 0,0-1 0,0 1 0,0-1 0,-1 1 0,1-1 0,0 0 0,0 1 0,-1-1 0,1 0 0,0 0 0,-1 0 0,1-1 0,-1 1 0,0 0 0,1 0 0,-1-1 0,0 1 0,0-1 0,0 1 0,2-3 0,3-7 0,0 0 0,0-1 0,-1 0 0,5-16 0,-2 5 0,-4 15 0,-1-1 0,1 2 0,1-1 0,0 0 0,0 1 0,7-8 0,-9 11 0,1 1 0,0 0 0,0-1 0,0 1 0,0 1 0,0-1 0,1 1 0,-1-1 0,1 1 0,0 0 0,-1 1 0,6-2 0,-7 3 0,0-1 0,0 0 0,-1 1 0,1-1 0,0 0 0,-1 0 0,1-1 0,-1 1 0,1 0 0,-1-1 0,0 0 0,1 1 0,-1-1 0,2-3 0,-2 2 0,0-1 0,0 1 0,0-1 0,-1 1 0,0-1 0,0 0 0,0 1 0,0-1 0,0-7 0,-1 9 0,1-1 0,-1 1 0,0-1 0,1 1 0,0-1 0,0 1 0,-1-1 0,1 1 0,1 0 0,-1 0 0,0-1 0,0 1 0,1 0 0,0 0 0,-1 0 0,3-2 0,0 2 0,-1 0 0,0 1 0,1-1 0,-1 1 0,1-1 0,0 1 0,-1 0 0,1 0 0,0 1 0,3-1 0,-4 1 0,0-1 0,0 1 0,0-1 0,0 0 0,0 1 0,0-1 0,-1-1 0,1 1 0,0 0 0,-1-1 0,1 1 0,-1-1 0,0 0 0,1 0 0,-1 0 0,3-3 0,-1-1 0,0-1 0,-1 1 0,1-1 0,-2 0 0,4-8 0,-4 9 0,0 0 0,-1 2 0,0 0 0,1 0 0,-1 0 0,1 1 0,0-1 0,0 0 0,0 1 0,1-1 0,-1 1 0,1 0 0,-1-1 0,7-3 0,-3 7-1365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1.158"/>
    </inkml:context>
    <inkml:brush xml:id="br0">
      <inkml:brushProperty name="width" value="0.035" units="cm"/>
      <inkml:brushProperty name="height" value="0.035" units="cm"/>
      <inkml:brushProperty name="color" value="#E71224"/>
    </inkml:brush>
  </inkml:definitions>
  <inkml:trace contextRef="#ctx0" brushRef="#br0">48 100 24575,'12'47'0,"-2"-9"0,-5-8 0,0 1 0,-3-1 0,0 1 0,-4 49 0,-2-62 0,-1-14 0,0-11 0,-15-54 0,3 0 0,-11-73 0,27 127 0,0-1 0,0 1 0,1 0 0,0-1 0,0 1 0,1 0 0,0 0 0,0-1 0,4-9 0,-4 14 0,1-1 0,-1 1 0,1-1 0,0 1 0,0 0 0,1 0 0,-1 0 0,0 0 0,1 0 0,0 0 0,0 1 0,0-1 0,0 1 0,0 0 0,0 0 0,1 0 0,-1 0 0,1 1 0,5-3 0,0 2 0,0 0 0,0 1 0,0 0 0,0 0 0,0 0 0,0 2 0,0-1 0,1 1 0,-1 0 0,0 1 0,11 3 0,-15-4 0,1 1 0,-1 0 0,0 0 0,0 0 0,0 1 0,0-1 0,0 1 0,0 0 0,-1 1 0,1-1 0,-1 1 0,0 0 0,0 0 0,-1 0 0,1 0 0,-1 1 0,0 0 0,0-1 0,4 9 0,-6-9 0,-1 0 0,1 0 0,-1-1 0,1 1 0,-1 0 0,0 0 0,-1 0 0,1 0 0,0-1 0,-1 1 0,0 0 0,0 0 0,0-1 0,-1 1 0,1 0 0,-1-1 0,0 0 0,0 1 0,0-1 0,0 0 0,0 0 0,-1 0 0,0 0 0,1-1 0,-7 5 0,-1 2 0,-1-1 0,0 0 0,-1 0 0,0-2 0,-25 11 0,16-8-341,0-2 0,-1-1-1,-28 5 1,31-9-6485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34.430"/>
    </inkml:context>
    <inkml:brush xml:id="br0">
      <inkml:brushProperty name="width" value="0.035" units="cm"/>
      <inkml:brushProperty name="height" value="0.035" units="cm"/>
      <inkml:brushProperty name="color" value="#E71224"/>
    </inkml:brush>
  </inkml:definitions>
  <inkml:trace contextRef="#ctx0" brushRef="#br0">12 113 24575,'0'0'0,"-1"0"0,1 0 0,-1 0 0,1 0 0,-1 0 0,1-1 0,-1 1 0,1 0 0,-1 0 0,1 0 0,-1-1 0,1 1 0,0 0 0,-1-1 0,1 1 0,-1 0 0,1-1 0,0 1 0,-1 0 0,1-1 0,0 1 0,-1-1 0,1 1 0,0 0 0,0-1 0,-1 1 0,1-1 0,0 1 0,0-1 0,0 1 0,0-1 0,-1 1 0,1-1 0,0 0 0,0 1 0,0-1 0,0 1 0,0-1 0,1 1 0,-1-1 0,0 1 0,0-1 0,0 1 0,0-1 0,0 1 0,1-1 0,-1 1 0,0-1 0,1 1 0,-1-1 0,1-2 0,1 0 0,-1 0 0,1 0 0,-1 1 0,1-1 0,0 0 0,2-2 0,6-2 0,1 0 0,-1 1 0,1 0 0,1 1 0,-1 0 0,1 1 0,21-5 0,3-2 0,-33 9 0,0 1 0,1 0 0,-1 0 0,0 0 0,0 1 0,1-1 0,-1 1 0,0 0 0,1 0 0,-1 0 0,0 0 0,6 2 0,-7-2 0,-1 1 0,1 0 0,-1 0 0,1 0 0,-1 0 0,0 1 0,0-1 0,0 0 0,1 0 0,-1 1 0,0-1 0,0 1 0,-1-1 0,1 1 0,0-1 0,-1 1 0,1-1 0,0 1 0,-1 0 0,0-1 0,1 1 0,-1 0 0,0 0 0,0-1 0,0 1 0,0 2 0,-1 99 126,-1-34-1617,2-55-5335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49.016"/>
    </inkml:context>
    <inkml:brush xml:id="br0">
      <inkml:brushProperty name="width" value="0.035" units="cm"/>
      <inkml:brushProperty name="height" value="0.035" units="cm"/>
      <inkml:brushProperty name="color" value="#E71224"/>
    </inkml:brush>
  </inkml:definitions>
  <inkml:trace contextRef="#ctx0" brushRef="#br0">891 87 24575,'5'-18'0,"-4"18"0,-1-1 0,1 0 0,-1 1 0,0-1 0,1 0 0,-1 1 0,0-1 0,1 0 0,-1 0 0,0 1 0,0-1 0,0 0 0,0 0 0,0 1 0,0-1 0,0 0 0,0 0 0,0 1 0,0-1 0,0 0 0,0 0 0,-1 1 0,1-1 0,0 0 0,0 0 0,-1 1 0,1-1 0,-1 0 0,1 1 0,0-1 0,-1 1 0,1-1 0,-1 0 0,0 1 0,1-1 0,-1 1 0,1 0 0,-1-1 0,0 1 0,1-1 0,-1 1 0,-1-1 0,-6-3 0,0 0 0,-1 0 0,1 0 0,-1 1 0,1 0 0,-14-2 0,-55-5 0,1 7 0,-83 6 0,142-2 0,-1 2 0,1 0 0,-1 1 0,1 0 0,0 1 0,1 1 0,-1 1 0,1 1 0,-15 9 0,4 0 0,0 2 0,2 1 0,1 1 0,-24 24 0,30-25 0,1 1 0,1 0 0,1 1 0,0 0 0,2 1 0,0 1 0,2 0 0,1 1 0,1 0 0,1 0 0,1 1 0,1 0 0,-4 37 0,10-51 0,0 1 0,0 0 0,1 0 0,1-1 0,0 1 0,1-1 0,0 1 0,1-1 0,0 0 0,1 0 0,0-1 0,1 1 0,0-1 0,1 0 0,0-1 0,1 0 0,17 18 0,-8-11 0,1 0 0,1-2 0,1 0 0,0-1 0,0-1 0,1-1 0,1-1 0,34 13 0,17 0 0,2-4 0,0-3 0,0-3 0,2-3 0,-1-4 0,1-4 0,78-5 0,-132 0 0,0 0 0,-1-2 0,1 0 0,-1-1 0,0-2 0,0 0 0,-1-1 0,29-16 0,-26 10 0,0-2 0,-2 0 0,1-1 0,-2-1 0,0-2 0,26-31 0,-30 32 0,-1-1 0,0 0 0,-2-1 0,0-1 0,20-44 0,-32 60 0,-1 0 0,0 0 0,0-1 0,-1 1 0,1 0 0,-1 0 0,0-1 0,-1 1 0,0 0 0,0 0 0,0-1 0,-1 1 0,-2-7 0,-6-11 0,-23-44 0,19 41 0,0 0 0,-1 2 0,-1 0 0,0 0 0,-2 2 0,-29-30 0,35 41 0,-2 0 0,1 1 0,-2 0 0,1 1 0,-2 1 0,1 0 0,-1 1 0,0 1 0,-1 0 0,-21-5 0,20 8-151,1 1-1,-1 0 0,1 1 0,-1 1 1,0 1-1,0 0 0,0 1 1,-22 5-1,20-1-6674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49.514"/>
    </inkml:context>
    <inkml:brush xml:id="br0">
      <inkml:brushProperty name="width" value="0.035" units="cm"/>
      <inkml:brushProperty name="height" value="0.035" units="cm"/>
      <inkml:brushProperty name="color" value="#E71224"/>
    </inkml:brush>
  </inkml:definitions>
  <inkml:trace contextRef="#ctx0" brushRef="#br0">174 4 24575,'0'0'0,"0"0"0,0-1 0,0 1 0,0 0 0,0 0 0,0 0 0,0-1 0,1 1 0,-1 0 0,0 0 0,0 0 0,0 0 0,0 0 0,0-1 0,1 1 0,-1 0 0,0 0 0,0 0 0,0 0 0,0 0 0,1 0 0,-1 0 0,0 0 0,0 0 0,0 0 0,1-1 0,-1 1 0,0 0 0,0 0 0,1 0 0,-1 0 0,0 0 0,0 1 0,0-1 0,1 0 0,-1 0 0,0 0 0,0 0 0,0 0 0,0 0 0,1 0 0,0 11 0,-7 13 0,-27 65 0,-28 116 0,35-113 0,12-36-14,11-36-324,-2-1 0,0 0 1,-17 36-1,16-43-6488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49.936"/>
    </inkml:context>
    <inkml:brush xml:id="br0">
      <inkml:brushProperty name="width" value="0.035" units="cm"/>
      <inkml:brushProperty name="height" value="0.035" units="cm"/>
      <inkml:brushProperty name="color" value="#E71224"/>
    </inkml:brush>
  </inkml:definitions>
  <inkml:trace contextRef="#ctx0" brushRef="#br0">1 12 24575,'0'-1'0,"0"1"0,0-1 0,0 1 0,0-1 0,0 1 0,0-1 0,0 1 0,0-1 0,0 1 0,1 0 0,-1-1 0,0 1 0,0-1 0,1 1 0,-1-1 0,0 1 0,1 0 0,-1-1 0,0 1 0,1 0 0,-1-1 0,1 1 0,-1 0 0,0 0 0,1-1 0,-1 1 0,1 0 0,-1 0 0,1 0 0,-1 0 0,1-1 0,-1 1 0,1 0 0,-1 0 0,1 0 0,-1 0 0,1 0 0,-1 0 0,1 0 0,-1 0 0,1 0 0,-1 1 0,0-1 0,1 0 0,-1 0 0,1 0 0,-1 1 0,1-1 0,0 1 0,22 12 0,-19-9 0,-1 0 0,0 1 0,0 0 0,0-1 0,-1 1 0,0 0 0,0 1 0,0-1 0,2 10 0,-3-9 0,1-1 0,-1 1 0,1-1 0,0 0 0,1 0 0,-1 0 0,1 0 0,0 0 0,6 7 0,-7-10 0,0-1 0,0 0 0,0 0 0,0 0 0,0 0 0,0 0 0,0 0 0,0-1 0,1 1 0,-1-1 0,0 0 0,0 1 0,1-1 0,-1 0 0,0 0 0,0 0 0,1-1 0,-1 1 0,0 0 0,0-1 0,0 0 0,0 1 0,1-1 0,-1 0 0,0 0 0,2-2 0,9-4 0,-1 0 0,21-16 0,-30 20 0,42-28 0,-67 59-1365,8-15-5461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59.576"/>
    </inkml:context>
    <inkml:brush xml:id="br0">
      <inkml:brushProperty name="width" value="0.035" units="cm"/>
      <inkml:brushProperty name="height" value="0.035" units="cm"/>
      <inkml:brushProperty name="color" value="#E71224"/>
    </inkml:brush>
  </inkml:definitions>
  <inkml:trace contextRef="#ctx0" brushRef="#br0">390 121 24575,'2'0'0,"0"0"0,1 0 0,-1 0 0,0 0 0,0 0 0,1-1 0,-1 1 0,0-1 0,0 0 0,1 0 0,-1 0 0,0 0 0,0 0 0,0 0 0,3-3 0,-3 2 0,1-1 0,-1 0 0,0 0 0,0 0 0,0-1 0,-1 1 0,1 0 0,-1-1 0,2-4 0,-2 4 0,0 1 0,0-1 0,0 0 0,0 0 0,0 0 0,-1 1 0,0-1 0,0 0 0,0-6 0,-1 9 0,1-1 0,-1 1 0,1 0 0,-1-1 0,1 1 0,-1 0 0,0-1 0,0 1 0,1 0 0,-1 0 0,0 0 0,0 0 0,0 0 0,-1 0 0,1 0 0,0 0 0,0 0 0,0 1 0,-1-1 0,1 0 0,0 1 0,-1-1 0,1 1 0,0-1 0,-1 1 0,1 0 0,-1-1 0,-1 1 0,-11-1 0,-1 0 0,1 1 0,0 1 0,0 0 0,0 0 0,0 2 0,-14 3 0,1 2 0,1 1 0,-41 19 0,63-26 0,-1 1 0,1-1 0,0 1 0,0-1 0,0 1 0,1 0 0,-1 0 0,1 1 0,-1-1 0,1 1 0,-5 7 0,7-9 0,0 0 0,0 1 0,1-1 0,-1 0 0,0 1 0,1-1 0,0 0 0,-1 1 0,1-1 0,0 1 0,0-1 0,0 1 0,1-1 0,-1 0 0,0 1 0,1-1 0,0 0 0,-1 1 0,1-1 0,0 0 0,0 0 0,0 0 0,1 1 0,2 2 0,6 8 0,1-1 0,1-1 0,0 0 0,1 0 0,0-2 0,16 11 0,29 22 0,-52-37 0,3 2 0,-1 0 0,0 0 0,-1 1 0,1 0 0,10 15 0,-17-21 0,0 0 0,0 0 0,0 0 0,-1 0 0,1 0 0,0 1 0,-1-1 0,1 0 0,-1 0 0,0 0 0,0 0 0,0 1 0,0-1 0,0 0 0,0 0 0,0 0 0,-1 0 0,1 1 0,-1-1 0,0 0 0,1 0 0,-1 0 0,0 0 0,0 0 0,-1 0 0,1-1 0,0 1 0,0 0 0,-1-1 0,1 1 0,-1 0 0,0-1 0,1 0 0,-4 2 0,-4 4 0,-1-1 0,0 0 0,0-1 0,0 0 0,-1-1 0,1 0 0,-1 0 0,0-1 0,0-1 0,-19 2 0,20-3 0,0 0 0,-1 0 0,1-1 0,-1-1 0,1 0 0,0 0 0,-1-1 0,1-1 0,0 1 0,0-2 0,-17-7 0,22 8-54,1 0-1,-1 0 0,1-1 1,0 0-1,0 0 1,0 0-1,0 0 0,1-1 1,-1 1-1,1-1 1,0 0-1,1 0 0,-1 0 1,1 0-1,0 0 0,0-1 1,1 1-1,-1-1 1,1 1-1,0-1 0,1 0 1,0 1-1,-1-1 1,2-6-1,2-13-6771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0:59.934"/>
    </inkml:context>
    <inkml:brush xml:id="br0">
      <inkml:brushProperty name="width" value="0.035" units="cm"/>
      <inkml:brushProperty name="height" value="0.035" units="cm"/>
      <inkml:brushProperty name="color" value="#E71224"/>
    </inkml:brush>
  </inkml:definitions>
  <inkml:trace contextRef="#ctx0" brushRef="#br0">112 1 24575,'-2'-1'0,"-1"1"0,1 1 0,-1-1 0,1 0 0,-1 1 0,1-1 0,-1 1 0,1 0 0,0-1 0,-1 1 0,1 0 0,0 1 0,0-1 0,0 0 0,-1 1 0,2-1 0,-1 1 0,0 0 0,0-1 0,0 1 0,1 0 0,-1 0 0,1 0 0,-1 0 0,1 1 0,0-1 0,0 0 0,0 0 0,0 1 0,0-1 0,1 1 0,-1-1 0,0 3 0,-17 101 0,-3 9 0,18-102-112,1-10 33,1 1 1,0-1 0,0 1-1,0-1 1,0 1 0,1-1 0,-1 1-1,1-1 1,0 1 0,0 0-1,0-1 1,1 1 0,-1-1 0,1 1-1,1 3 1,4 1-6748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0.289"/>
    </inkml:context>
    <inkml:brush xml:id="br0">
      <inkml:brushProperty name="width" value="0.035" units="cm"/>
      <inkml:brushProperty name="height" value="0.035" units="cm"/>
      <inkml:brushProperty name="color" value="#E71224"/>
    </inkml:brush>
  </inkml:definitions>
  <inkml:trace contextRef="#ctx0" brushRef="#br0">0 195 24575,'3'-7'0,"-1"1"0,0-1 0,0 0 0,0 0 0,-1-1 0,0 1 0,-1-13 0,0 13 0,1-1 0,-1 1 0,1 0 0,0 0 0,1 0 0,0 0 0,3-7 0,-5 14 0,0 0 0,0 0 0,0-1 0,0 1 0,0 0 0,0 0 0,0 0 0,0 0 0,1-1 0,-1 1 0,0 0 0,0 0 0,0 0 0,0 0 0,1 0 0,-1 0 0,0-1 0,0 1 0,0 0 0,0 0 0,1 0 0,-1 0 0,0 0 0,0 0 0,0 0 0,1 0 0,-1 0 0,0 0 0,0 0 0,0 0 0,1 0 0,-1 0 0,0 0 0,0 0 0,0 0 0,1 0 0,-1 0 0,0 0 0,0 1 0,0-1 0,1 0 0,-1 0 0,0 0 0,0 0 0,0 0 0,0 0 0,1 1 0,-1-1 0,0 0 0,0 0 0,0 0 0,0 0 0,0 1 0,0-1 0,0 0 0,0 0 0,1 0 0,-1 1 0,0-1 0,0 0 0,0 0 0,0 0 0,0 1 0,0-1 0,0 0 0,0 0 0,6 17 0,-6-16 0,21 67 0,-10-24 0,3 0 0,2-1 0,2 0 0,24 42 0,-40-81 0,0-2 0,0 1 0,0 0 0,0 0 0,0-1 0,1 1 0,-1-1 0,1 0 0,0 0 0,0 0 0,-1 0 0,1 0 0,1 0 0,-1-1 0,0 0 0,0 1 0,4 0 0,-5-2 0,1 0 0,-1 0 0,0 0 0,0 0 0,1 0 0,-1-1 0,0 1 0,0-1 0,1 1 0,-1-1 0,0 0 0,0 0 0,0 0 0,0 0 0,0 0 0,0 0 0,0 0 0,-1-1 0,1 1 0,0-1 0,-1 1 0,1-1 0,-1 0 0,1 0 0,-1 0 0,2-3 0,4-7 0,-1 0 0,-1 0 0,1-1 0,-2 0 0,0 0 0,4-25 0,4-84 0,-12 121 0,2-87 0,-2 77 0,-1 0 0,0 0 0,-1 0 0,0 0 0,-7-20 0,8 31 0,1 0 0,0-1 0,0 1 0,0-1 0,0 1 0,0-1 0,0 1 0,0-1 0,-1 1 0,1 0 0,0-1 0,0 1 0,-1-1 0,1 1 0,0 0 0,0-1 0,-1 1 0,1 0 0,-1-1 0,1 1 0,0 0 0,-1 0 0,1-1 0,0 1 0,-1 0 0,1 0 0,-1 0 0,1-1 0,-1 1 0,1 0 0,-1 0 0,1 0 0,-1 0 0,0 0 0,0 1 0,0-1 0,0 1 0,1 0 0,-1 0 0,0 0 0,0 0 0,1-1 0,-1 1 0,0 0 0,1 0 0,-1 0 0,1 0 0,-1 2 0,-10 36 0,7-1-1365,4-22-5461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0.746"/>
    </inkml:context>
    <inkml:brush xml:id="br0">
      <inkml:brushProperty name="width" value="0.035" units="cm"/>
      <inkml:brushProperty name="height" value="0.035" units="cm"/>
      <inkml:brushProperty name="color" value="#E71224"/>
    </inkml:brush>
  </inkml:definitions>
  <inkml:trace contextRef="#ctx0" brushRef="#br0">55 53 24575,'0'-2'0,"0"1"0,0 0 0,0-1 0,-1 1 0,1 0 0,0-1 0,0 1 0,-1 0 0,1 0 0,-1-1 0,1 1 0,-1 0 0,0-2 0,1 3 0,-1 0 0,1-1 0,0 1 0,-1 0 0,1 0 0,-1-1 0,1 1 0,0 0 0,-1 0 0,1-1 0,-1 1 0,1 0 0,0 0 0,-1 0 0,1 0 0,-1 0 0,1-1 0,-1 1 0,1 0 0,-1 0 0,1 0 0,-1 0 0,1 0 0,-1 1 0,-1-1 0,1 1 0,-1 0 0,1-1 0,-1 1 0,1 0 0,0 0 0,0 0 0,-1 0 0,1 0 0,0 0 0,0 1 0,0-1 0,0 0 0,0 0 0,0 1 0,1-1 0,-1 1 0,0-1 0,0 3 0,-3 11 0,0 0 0,1 0 0,1 0 0,-1 25 0,6 63 0,-3-90 0,1 2 0,4 46 0,-5-57 0,1 1 0,0-1 0,0 0 0,0 0 0,0 0 0,1 1 0,0-1 0,0-1 0,0 1 0,5 7 0,-6-10 0,0 0 0,0 0 0,0-1 0,0 1 0,0 0 0,0 0 0,0-1 0,1 1 0,-1-1 0,0 1 0,0-1 0,1 1 0,-1-1 0,0 0 0,1 1 0,-1-1 0,0 0 0,1 0 0,-1 0 0,2 0 0,0-1 0,0 0 0,0 1 0,0-1 0,0 0 0,0-1 0,0 1 0,0 0 0,3-4 0,2-1 0,0 0 0,-1 0 0,0-1 0,11-13 0,-3-1 0,-1 0 0,-1-1 0,-1-1 0,0 0 0,-2-1 0,-1 0 0,11-43 0,-26 96 0,2 0 0,-2 41 0,6-60 0,0-1 0,1 0 0,-1 0 0,2 1 0,-1-1 0,1 0 0,1 0 0,0 0 0,0-1 0,1 1 0,0 0 0,7 11 0,-10-18 0,0-1 0,1 1 0,-1-1 0,0 0 0,0 1 0,1-1 0,-1 0 0,0 0 0,1 0 0,-1 0 0,1 0 0,0 0 0,-1 0 0,1-1 0,0 1 0,-1-1 0,1 1 0,0-1 0,0 1 0,-1-1 0,1 0 0,2 0 0,-1 0 0,0-1 0,0 0 0,0 0 0,-1 0 0,1 0 0,0 0 0,-1-1 0,1 1 0,0-1 0,-1 1 0,0-1 0,4-3 0,3-5 0,0 0 0,0-1 0,-1 1 0,12-22 0,-8 11 0,-2-1 0,0 0 0,-2 0 0,0-1 0,-1 0 0,-2-1 0,0 1 0,-2-1 0,2-37 0,-5 59 0,0 1 0,0-1 0,0 0 0,0 0 0,0 0 0,-1 0 0,1 0 0,-1 0 0,1 0 0,-1 1 0,1-1 0,-1 0 0,0 0 0,0 1 0,0-1 0,0 0 0,0 1 0,0-1 0,-1 1 0,1-1 0,-1 1 0,1 0 0,-3-2 0,3 2 0,-1 1 0,0 0 0,0-1 0,1 1 0,-1 0 0,0 0 0,1 0 0,-1 0 0,0 0 0,0 0 0,1 1 0,-1-1 0,0 1 0,1-1 0,-1 1 0,0-1 0,1 1 0,-1 0 0,1 0 0,-1 0 0,1 0 0,0 0 0,-1 0 0,1 0 0,-2 3 0,-2 0 15,1 0 0,0 1 0,1 0 0,-1-1 0,1 1 0,0 1 0,-3 6 0,5-10-80,0 0 1,0 0-1,0 0 1,1 0-1,-1 0 1,1 0-1,-1 0 0,1 0 1,0 0-1,0 1 1,0-1-1,0 0 1,0 0-1,0 0 0,1 0 1,-1 0-1,1 1 1,-1-1-1,1 0 1,0 0-1,0 0 1,2 3-1,8 7-6761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1.087"/>
    </inkml:context>
    <inkml:brush xml:id="br0">
      <inkml:brushProperty name="width" value="0.035" units="cm"/>
      <inkml:brushProperty name="height" value="0.035" units="cm"/>
      <inkml:brushProperty name="color" value="#E71224"/>
    </inkml:brush>
  </inkml:definitions>
  <inkml:trace contextRef="#ctx0" brushRef="#br0">73 44 24575,'0'-2'0,"0"0"0,-1 0 0,1 0 0,0 0 0,-1 0 0,0 0 0,1 0 0,-1 1 0,0-1 0,0 0 0,0 0 0,0 0 0,0 1 0,0-1 0,-1 1 0,1-1 0,-1 1 0,1-1 0,-1 1 0,1 0 0,-1 0 0,0-1 0,1 1 0,-5-1 0,5 2 0,0-1 0,0 1 0,0 0 0,0-1 0,0 1 0,-1 0 0,1 0 0,0 0 0,0 0 0,0 0 0,0 1 0,-1-1 0,1 0 0,0 0 0,0 1 0,0-1 0,0 1 0,0-1 0,0 1 0,0-1 0,0 1 0,0-1 0,0 1 0,0 0 0,0 0 0,0 0 0,1-1 0,-1 1 0,0 0 0,0 0 0,1 0 0,-1 0 0,1 0 0,-1 0 0,1 0 0,-1 1 0,1-1 0,0 0 0,0 0 0,-1 0 0,1 0 0,0 0 0,0 3 0,-4 33 0,2 1 0,4 67 0,1-28 0,-3-21-1365,0-36-5461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1.431"/>
    </inkml:context>
    <inkml:brush xml:id="br0">
      <inkml:brushProperty name="width" value="0.035" units="cm"/>
      <inkml:brushProperty name="height" value="0.035" units="cm"/>
      <inkml:brushProperty name="color" value="#E71224"/>
    </inkml:brush>
  </inkml:definitions>
  <inkml:trace contextRef="#ctx0" brushRef="#br0">197 387 24575,'-1'-13'0,"0"0"0,-1 0 0,-7-22 0,-1-13 0,7 26 0,0-1 0,2 0 0,0 0 0,5-32 0,-3 48 0,0-1 0,1 1 0,0-1 0,1 1 0,-1 0 0,1 0 0,6-10 0,-6 13 0,0 0 0,-1 1 0,2-1 0,-1 1 0,0-1 0,1 1 0,-1 0 0,1 0 0,0 1 0,0-1 0,0 1 0,1 0 0,4-2 0,-6 2 0,0 1 0,0 0 0,1 0 0,-1 1 0,1-1 0,-1 1 0,0-1 0,1 1 0,-1 0 0,1 0 0,-1 1 0,1-1 0,-1 1 0,0-1 0,1 1 0,-1 0 0,0 0 0,0 1 0,0-1 0,0 1 0,0 0 0,0-1 0,0 1 0,0 0 0,-1 1 0,1-1 0,-1 0 0,1 1 0,-1 0 0,0-1 0,0 1 0,3 6 0,0-1 0,-1 1 0,0 0 0,-1 0 0,0 0 0,0 0 0,-1 1 0,0-1 0,0 1 0,-1-1 0,-1 17 0,-1-8 0,-2 0 0,0 0 0,-1-1 0,-1 1 0,0-1 0,-2 0 0,0-1 0,0 1 0,-2-1 0,0-1 0,-1 0 0,-18 22 0,16-21 0,-2-2 0,1 0 0,-2 0 0,0-1 0,-1-1 0,0-1 0,0 0 0,-1-1 0,-1-1 0,0 0 0,-24 7 0,36-14-195,0 0 0,0-1 0,-1 1 0,1-2 0,0 1 0,-9-1 0,-1-2-6631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1.682"/>
    </inkml:context>
    <inkml:brush xml:id="br0">
      <inkml:brushProperty name="width" value="0.035" units="cm"/>
      <inkml:brushProperty name="height" value="0.035" units="cm"/>
      <inkml:brushProperty name="color" value="#E71224"/>
    </inkml:brush>
  </inkml:definitions>
  <inkml:trace contextRef="#ctx0" brushRef="#br0">84 46 24575,'-1'-1'0,"1"1"0,-1 0 0,0 0 0,0-1 0,0 1 0,0-1 0,1 1 0,-1-1 0,0 1 0,0-1 0,1 1 0,-1-1 0,0 0 0,1 1 0,-1-1 0,1 0 0,-1 0 0,1 1 0,-1-2 0,-11-21 0,7 13 0,5 10 0,0 0 0,0 0 0,-1 0 0,1 0 0,0 1 0,0-1 0,0 0 0,-1 0 0,1 0 0,0 0 0,0 1 0,0-1 0,-1 0 0,1 0 0,0 0 0,0 1 0,0-1 0,0 0 0,0 0 0,0 1 0,-1-1 0,1 0 0,0 0 0,0 1 0,0-1 0,0 0 0,0 0 0,0 1 0,0-1 0,0 0 0,0 0 0,0 1 0,0-1 0,0 0 0,0 0 0,1 1 0,-1-1 0,0 1 0,-1 15 0,1 34 0,-1 0 0,-16 95 0,4-98 0,9-34 0,0 1 0,1-1 0,0 1 0,-1 16 0,4-29 0,0 0 0,0 0 0,0 1 0,0-1 0,0 0 0,1 0 0,-1 0 0,0 0 0,1 0 0,-1 0 0,0 0 0,1 0 0,-1 0 0,1 0 0,-1 0 0,1 0 0,0 0 0,-1-1 0,1 1 0,0 0 0,0 0 0,0-1 0,-1 1 0,1 0 0,0-1 0,0 1 0,0-1 0,0 1 0,0-1 0,0 1 0,0-1 0,0 0 0,0 0 0,1 1 0,-1-1 0,0 0 0,0 0 0,0 0 0,0 0 0,0 0 0,0 0 0,0-1 0,0 1 0,1-1 0,9 0 0,-1-2 0,-1 1 0,19-8 0,-17 5 0,70-19-1365,-57 17-5461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1.774"/>
    </inkml:context>
    <inkml:brush xml:id="br0">
      <inkml:brushProperty name="width" value="0.035" units="cm"/>
      <inkml:brushProperty name="height" value="0.035" units="cm"/>
      <inkml:brushProperty name="color" value="#E71224"/>
    </inkml:brush>
  </inkml:definitions>
  <inkml:trace contextRef="#ctx0" brushRef="#br0">64 67 24575,'-3'0'0,"-4"0"0,-3 0 0,-3 0 0,-2 0 0,4 0 0,7 0 0,10-3 0,6-1 0,8 1 0,6-3 0,3 0 0,4-2 0,-2 1 0,-2-2 0,-5-2 0,-5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2.118"/>
    </inkml:context>
    <inkml:brush xml:id="br0">
      <inkml:brushProperty name="width" value="0.035" units="cm"/>
      <inkml:brushProperty name="height" value="0.035" units="cm"/>
      <inkml:brushProperty name="color" value="#E71224"/>
    </inkml:brush>
  </inkml:definitions>
  <inkml:trace contextRef="#ctx0" brushRef="#br0">8 54 24575,'-1'0'0,"0"-1"0,1 1 0,-1-1 0,1 1 0,-1-1 0,1 1 0,-1-1 0,1 1 0,0-1 0,-1 0 0,1 1 0,0-1 0,-1 0 0,1 1 0,0-1 0,0 0 0,0 1 0,0-1 0,0 0 0,-1 0 0,1 1 0,0-1 0,1 0 0,-1 0 0,0 1 0,0-1 0,0 0 0,1 0 0,-1 0 0,1-1 0,0 1 0,0 0 0,0 0 0,0 0 0,0 0 0,1 0 0,-1 0 0,0 0 0,0 0 0,1 0 0,2 0 0,3-2 0,0 0 0,0 1 0,1 0 0,9-1 0,27-2 0,0 3 0,66 4 0,-107-2 0,-1 0 0,1 1 0,-1-1 0,1 1 0,0-1 0,-1 1 0,1 0 0,-1 0 0,4 2 0,-6-3 0,0 0 0,0 0 0,0 0 0,0 0 0,0 0 0,1 0 0,-1 0 0,0 0 0,0 1 0,0-1 0,0 0 0,0 0 0,0 0 0,0 0 0,0 0 0,0 0 0,0 0 0,0 1 0,0-1 0,0 0 0,0 0 0,0 0 0,0 0 0,0 0 0,0 0 0,0 0 0,0 1 0,0-1 0,0 0 0,0 0 0,0 0 0,0 0 0,0 0 0,0 0 0,0 0 0,0 1 0,-1-1 0,1 0 0,0 0 0,0 0 0,0 0 0,0 0 0,0 0 0,0 0 0,0 0 0,0 0 0,0 0 0,-1 0 0,1 0 0,0 0 0,0 0 0,0 1 0,0-1 0,0 0 0,-19 3 0,-101 0 0,117-3 0,1 1 0,-1 0 0,0-1 0,1 1 0,-1 0 0,1 0 0,0 0 0,-1 0 0,1 1 0,0-1 0,0 1 0,0-1 0,0 1 0,0 0 0,0 0 0,0 0 0,1 0 0,-1 0 0,0 0 0,1 0 0,0 1 0,0-1 0,0 0 0,-2 5 0,-2 8 0,1 0 0,0-1 0,-2 20 0,2-11 0,-7 25-99,5-22-154,0 0-1,2 1 1,0 0 0,1 41 0,5-48-6573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2.469"/>
    </inkml:context>
    <inkml:brush xml:id="br0">
      <inkml:brushProperty name="width" value="0.035" units="cm"/>
      <inkml:brushProperty name="height" value="0.035" units="cm"/>
      <inkml:brushProperty name="color" value="#E71224"/>
    </inkml:brush>
  </inkml:definitions>
  <inkml:trace contextRef="#ctx0" brushRef="#br0">284 125 24575,'2'-2'0,"0"-1"0,-1 0 0,1 1 0,-1-1 0,0 0 0,0 0 0,0 0 0,0 0 0,0 0 0,-1 0 0,1 0 0,-1 0 0,0 0 0,0-4 0,0 2 0,-1 0 0,1 0 0,-1 1 0,1-1 0,-2 0 0,1 0 0,0 1 0,-3-7 0,2 9 0,0 0 0,0-1 0,0 1 0,0 0 0,0 0 0,-1 0 0,1 1 0,0-1 0,-1 1 0,0-1 0,1 1 0,-1 0 0,0-1 0,1 2 0,-1-1 0,0 0 0,0 0 0,0 1 0,0 0 0,0-1 0,0 1 0,0 0 0,0 1 0,0-1 0,-4 1 0,-2 1 0,0-1 0,1 1 0,-1 1 0,1-1 0,-1 2 0,1-1 0,-10 7 0,6-3 0,1 1 0,0 1 0,0 0 0,1 0 0,0 1 0,1 1 0,0 0 0,1 0 0,0 0 0,1 1 0,-12 24 0,17-31 0,0 1 0,0-1 0,0 1 0,1 0 0,-1 0 0,1 0 0,1-1 0,-1 1 0,1 0 0,0 0 0,1 0 0,-1 0 0,1 0 0,0 0 0,0 0 0,1-1 0,0 1 0,0-1 0,0 1 0,1-1 0,0 0 0,0 1 0,0-1 0,0-1 0,1 1 0,0-1 0,0 1 0,0-1 0,1 0 0,4 3 0,-2-2-97,0-1-1,0 0 1,1 0-1,-1 0 1,1-1-1,0-1 1,0 1-1,0-1 1,0 0-1,0-1 1,1 0-1,-1 0 0,14-2 1,7-1-6729</inkml:trace>
  <inkml:trace contextRef="#ctx0" brushRef="#br0" timeOffset="1">199 192 24575,'-107'0'0,"175"-3"-455,-1-4 0,133-29 0,-165 28-6371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2.791"/>
    </inkml:context>
    <inkml:brush xml:id="br0">
      <inkml:brushProperty name="width" value="0.035" units="cm"/>
      <inkml:brushProperty name="height" value="0.035" units="cm"/>
      <inkml:brushProperty name="color" value="#E71224"/>
    </inkml:brush>
  </inkml:definitions>
  <inkml:trace contextRef="#ctx0" brushRef="#br0">137 40 24575,'-4'-4'0,"-11"-11"0,15 12 0,11 7 0,15 9 28,0 2 0,40 32 0,-48-32-270,1-1 1,0-2-1,1 0 1,0 0-1,37 13 1,-38-20-6585</inkml:trace>
  <inkml:trace contextRef="#ctx0" brushRef="#br0" timeOffset="1">406 40 24575,'-7'-7'0,"3"3"0,1 0 0,-1 1 0,0-1 0,0 1 0,0 0 0,0 0 0,-7-3 0,8 5 0,1 1 0,0-1 0,0 1 0,-1 0 0,1 0 0,0 0 0,-1 0 0,1 0 0,0 0 0,0 0 0,-1 1 0,1-1 0,0 1 0,0 0 0,0 0 0,0 0 0,-1 0 0,1 0 0,1 0 0,-4 2 0,-20 15 0,2 0 0,0 1 0,1 1 0,-36 42 0,-64 101 0,119-159 0,-25 42-1365,21-29-5461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3.153"/>
    </inkml:context>
    <inkml:brush xml:id="br0">
      <inkml:brushProperty name="width" value="0.035" units="cm"/>
      <inkml:brushProperty name="height" value="0.035" units="cm"/>
      <inkml:brushProperty name="color" value="#E71224"/>
    </inkml:brush>
  </inkml:definitions>
  <inkml:trace contextRef="#ctx0" brushRef="#br0">152 62 24575,'-3'-2'0,"0"0"0,0 0 0,0 1 0,-1-1 0,1 1 0,0 0 0,-1 0 0,1 0 0,0 0 0,-1 1 0,1-1 0,-7 1 0,1-1 0,100 15 0,-65-13 0,-6 1 0,1-1 0,0-1 0,37-5 0,-58 5 0,1 0 0,-1 0 0,1 0 0,-1 0 0,1 0 0,-1 0 0,1 0 0,-1 0 0,1 0 0,-1 0 0,0 0 0,1-1 0,-1 1 0,1 0 0,-1 0 0,1-1 0,-1 1 0,0 0 0,1-1 0,-1 1 0,0 0 0,1-1 0,-1 1 0,0 0 0,0-1 0,1 0 0,-10-7 0,-24-4 0,30 11 0,-32-8 0,0 0 0,-42-4 0,74 13 0,0 0 0,0-1 0,0 1 0,0 0 0,0 0 0,0 1 0,0-1 0,1 1 0,-1 0 0,0-1 0,0 1 0,0 0 0,0 1 0,1-1 0,-1 0 0,0 1 0,1 0 0,-1-1 0,1 1 0,0 0 0,-3 3 0,1 0 0,1 1 0,0-1 0,0 0 0,0 1 0,0 0 0,1 0 0,0 0 0,1 0 0,-3 9 0,-16 125 88,-8 31-1541,18-133-5373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4.570"/>
    </inkml:context>
    <inkml:brush xml:id="br0">
      <inkml:brushProperty name="width" value="0.035" units="cm"/>
      <inkml:brushProperty name="height" value="0.035" units="cm"/>
      <inkml:brushProperty name="color" value="#E71224"/>
    </inkml:brush>
  </inkml:definitions>
  <inkml:trace contextRef="#ctx0" brushRef="#br0">405 119 24575,'-1'0'0,"0"1"0,1-1 0,-1 0 0,0 1 0,1-1 0,-1 0 0,0 1 0,1-1 0,-1 1 0,1-1 0,-1 1 0,0-1 0,1 1 0,-1-1 0,1 1 0,0-1 0,-1 1 0,1 0 0,-1-1 0,1 1 0,0 0 0,0-1 0,-1 1 0,1 0 0,0 0 0,0-1 0,0 1 0,0 1 0,-4 26 0,3-20 0,-10 63 0,-4-1 0,-29 85 0,20-74 0,-103 329 0,10-36 0,110-351 0,-3 10 0,0 0 0,3 1 0,-7 60 0,14-90 0,0-1 0,0 0 0,0 1 0,1-1 0,-1 1 0,1-1 0,0 0 0,0 1 0,0-1 0,0 0 0,0 0 0,1 0 0,2 3 0,-3-4 0,0 0 0,1-1 0,0 1 0,-1-1 0,1 1 0,0-1 0,0 0 0,0 0 0,0 1 0,0-2 0,0 1 0,0 0 0,0 0 0,0-1 0,1 1 0,-1-1 0,0 1 0,0-1 0,0 0 0,5 0 0,26-3 0,0-2 0,0-1 0,52-16 0,-36 8 0,650-119-1344,12 72-1,455 30 747,2 32-253,-417 2 829,-707-3 360,42-1 2007,-85 1-2317,-1 0-1,1 0 1,-1 0 0,0 0 0,1 0-1,-1 0 1,1 0 0,-1-1-1,1 1 1,-1 0 0,0 0 0,1 0-1,-1 0 1,0-1 0,1 1 0,-1 0-1,1-1 1,-1 1 0,0 0-1,0-1 1,1 1 0,-1 0 0,0-1-1,0 1 1,1 0 0,-1-1 0,0 1-1,0-1 1,0 1 0,0 0-1,1-1 1,-1 1 0,0-1 0,0 1-1,0-1 1,0 1 0,0-1 0,0 1-1,0 0 1,0-1 0,0 1-1,-1-1 1,1 1 0,0-1 0,0 1-1,0 0 1,0-1 0,-1 1 0,1-1-1,0 1 1,0 0 0,-1-1-1,-19-30-55,9 14 64,9 11-36,0-1 0,0 0 0,1 1 0,0-1 0,0 0 0,1 1 0,0-1 0,0 0 0,0 0 0,1 1 0,0-1 0,1 0 0,-1 1 0,1-1 0,4-8 0,6-13 0,0 1 0,18-27 0,-29 52 0,107-160 0,5-6 0,-101 146 0,-1-1 0,0 0 0,-2-1 0,-1 1 0,11-51 0,-15 40 0,-1 0 0,-2 0 0,-1 0 0,-2 0 0,-1 0 0,-2 0 0,-1 0 0,-1 1 0,-15-39 0,18 61 0,0 0 0,-1 1 0,-1-1 0,1 1 0,-1 0 0,-1 1 0,0-1 0,0 1 0,-11-9 0,12 12 0,0 1 0,0 1 0,-1-1 0,0 1 0,0 0 0,0 0 0,0 1 0,0 0 0,-1 0 0,0 1 0,1 0 0,-1 1 0,0-1 0,-10 1 0,-283-1 0,150 4 0,-1537 26-3109,-467 83 144,2084-106 3504,-8 2 1790,-113-6 1,191-1-2338,-1 0-40,0 0 0,0 0 0,0-1-1,0 1 1,0 0 0,0-1 0,1 1 0,-1-1 0,0 0 0,0 1 0,-2-3-1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5.097"/>
    </inkml:context>
    <inkml:brush xml:id="br0">
      <inkml:brushProperty name="width" value="0.035" units="cm"/>
      <inkml:brushProperty name="height" value="0.035" units="cm"/>
      <inkml:brushProperty name="color" value="#E71224"/>
    </inkml:brush>
  </inkml:definitions>
  <inkml:trace contextRef="#ctx0" brushRef="#br0">28 1 24575,'14'75'0,"1"93"-273,-7 1 0,-8 1 0,-7-1 0,-45 263 0,46-402-6553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5.557"/>
    </inkml:context>
    <inkml:brush xml:id="br0">
      <inkml:brushProperty name="width" value="0.035" units="cm"/>
      <inkml:brushProperty name="height" value="0.035" units="cm"/>
      <inkml:brushProperty name="color" value="#E71224"/>
    </inkml:brush>
  </inkml:definitions>
  <inkml:trace contextRef="#ctx0" brushRef="#br0">167 181 24575,'-16'-23'0,"14"19"0,0 0 0,0 0 0,0 1 0,-1-1 0,0 1 0,-5-7 0,7 10 0,0-1 0,0 1 0,0-1 0,0 1 0,0-1 0,0 1 0,0 0 0,0 0 0,0-1 0,-1 1 0,1 0 0,0 0 0,0 0 0,0 0 0,0 0 0,0 0 0,0 1 0,0-1 0,0 0 0,0 0 0,0 1 0,0-1 0,0 1 0,0-1 0,0 1 0,0-1 0,0 1 0,0-1 0,0 1 0,0 0 0,1 0 0,-2 1 0,-3 3 0,1 0 0,-1 1 0,1-1 0,1 1 0,-1 0 0,1 0 0,-3 7 0,4-7 0,-1-1 0,0 0 0,1 1 0,-2-1 0,1 0 0,-1-1 0,1 1 0,-9 7 0,11-12 0,1 1 0,0-1 0,-1 1 0,1-1 0,0 0 0,-1 1 0,1-1 0,-1 0 0,1 0 0,-1 1 0,1-1 0,-1 0 0,1 0 0,-1 0 0,1 1 0,-1-1 0,1 0 0,-1 0 0,1 0 0,-1 0 0,1 0 0,-1 0 0,0 0 0,1 0 0,-1 0 0,1-1 0,-1 1 0,1 0 0,-1 0 0,1 0 0,-1-1 0,1 1 0,-1 0 0,1 0 0,0-1 0,-1 1 0,1 0 0,-1-1 0,1 1 0,0-1 0,-1 1 0,1 0 0,0-1 0,-1 1 0,1-1 0,0 1 0,0-1 0,0 1 0,-1-1 0,1 1 0,0-1 0,0 1 0,0-2 0,-1-1 0,0 0 0,1-1 0,0 1 0,-1 0 0,1-1 0,0 1 0,1-5 0,3-10 0,0 0 0,1 0 0,11-23 0,-12 31 0,1 1 0,0 0 0,0 0 0,1 0 0,0 1 0,0-1 0,12-10 0,-15 17 0,0 0 0,0-1 0,0 1 0,0 0 0,0 1 0,1-1 0,-1 1 0,1-1 0,-1 1 0,1 0 0,-1 0 0,1 1 0,6-1 0,-3 1 0,0 0 0,-1 0 0,1 1 0,-1 0 0,0 1 0,1-1 0,7 4 0,7 5 0,0 0 0,-1 1 0,26 20 0,-39-26 0,36 25-1365,-3-1-5461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6.083"/>
    </inkml:context>
    <inkml:brush xml:id="br0">
      <inkml:brushProperty name="width" value="0.035" units="cm"/>
      <inkml:brushProperty name="height" value="0.035" units="cm"/>
      <inkml:brushProperty name="color" value="#E71224"/>
    </inkml:brush>
  </inkml:definitions>
  <inkml:trace contextRef="#ctx0" brushRef="#br0">1 20 24575,'0'-1'0,"0"0"0,0 0 0,0 1 0,0-1 0,0 0 0,0 0 0,0 1 0,0-1 0,1 0 0,-1 1 0,0-1 0,0 0 0,1 0 0,-1 1 0,0-1 0,1 1 0,-1-1 0,1 0 0,-1 1 0,1-1 0,-1 1 0,1-1 0,-1 1 0,1-1 0,0 1 0,-1-1 0,1 1 0,0 0 0,-1-1 0,1 1 0,0 0 0,-1 0 0,1-1 0,1 1 0,-1 0 0,0 0 0,-1 0 0,1 0 0,0 1 0,0-1 0,0 0 0,0 0 0,0 1 0,0-1 0,0 0 0,0 1 0,0-1 0,0 1 0,-1-1 0,1 1 0,0 0 0,0-1 0,-1 1 0,1 0 0,0 0 0,-1-1 0,1 1 0,-1 0 0,1 0 0,-1 0 0,1 1 0,6 19 0,-1 1 0,0 0 0,-2 0 0,-1 0 0,0 0 0,-2 29 0,3 7 0,8 174 0,-9-161 0,0-37-1365,0-7-5461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6.443"/>
    </inkml:context>
    <inkml:brush xml:id="br0">
      <inkml:brushProperty name="width" value="0.035" units="cm"/>
      <inkml:brushProperty name="height" value="0.035" units="cm"/>
      <inkml:brushProperty name="color" value="#E71224"/>
    </inkml:brush>
  </inkml:definitions>
  <inkml:trace contextRef="#ctx0" brushRef="#br0">5 240 24575,'-2'-18'0,"0"0"0,2 0 0,0 0 0,1 0 0,1 0 0,5-24 0,-6 38 0,0-1 0,1 0 0,-1 1 0,1-1 0,0 1 0,0 0 0,1 0 0,-1 0 0,1 0 0,0 0 0,0 0 0,0 0 0,1 1 0,-1 0 0,1 0 0,0 0 0,0 0 0,0 0 0,0 1 0,0 0 0,0-1 0,1 2 0,-1-1 0,1 0 0,-1 1 0,1 0 0,0 0 0,6 0 0,3 1 0,-1 0 0,0 1 0,0 1 0,0 0 0,0 1 0,0 0 0,-1 1 0,1 0 0,-1 1 0,18 10 0,-19-10 0,0 2 0,-1 0 0,1 0 0,-1 0 0,-1 1 0,0 1 0,0 0 0,-1 0 0,0 1 0,0 0 0,8 14 0,-14-19 0,1 0 0,-1 0 0,0 1 0,0-1 0,-1 1 0,0-1 0,0 1 0,0-1 0,0 1 0,-1 0 0,0-1 0,0 1 0,-1 0 0,-1 6 0,0-4 0,0-1 0,0 0 0,-1 0 0,0 0 0,-1-1 0,0 1 0,0-1 0,0 1 0,-9 8 0,0-2 0,-1 0 0,0-1 0,-1 0 0,-1-1 0,0-1 0,0 0 0,-31 12 0,24-13-455,-1-1 0,-28 6 0,10-6-6371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2.191"/>
    </inkml:context>
    <inkml:brush xml:id="br0">
      <inkml:brushProperty name="width" value="0.035" units="cm"/>
      <inkml:brushProperty name="height" value="0.035" units="cm"/>
      <inkml:brushProperty name="color" value="#E71224"/>
    </inkml:brush>
  </inkml:definitions>
  <inkml:trace contextRef="#ctx0" brushRef="#br0">200 84 24575,'0'-5'0,"0"0"0,0 0 0,-1 0 0,1 0 0,-1 0 0,0 0 0,0 0 0,-1 0 0,-2-6 0,2 9 0,1 0 0,-1 0 0,1 0 0,-1 0 0,0 0 0,0 1 0,0-1 0,0 1 0,0-1 0,0 1 0,0 0 0,0 0 0,0 0 0,-1 0 0,1 0 0,0 0 0,-1 1 0,1-1 0,-1 1 0,1-1 0,-4 1 0,0 0 0,0 0 0,1 0 0,-1 1 0,0 0 0,1 0 0,-1 0 0,1 1 0,-1-1 0,1 1 0,-1 1 0,1-1 0,0 1 0,0 0 0,0 0 0,1 0 0,-1 1 0,1 0 0,0 0 0,-6 6 0,7-6 0,-1 0 0,1 0 0,0 0 0,1 1 0,-1-1 0,1 1 0,0-1 0,0 1 0,0 0 0,1 0 0,-1 0 0,1 0 0,0 0 0,1 0 0,-1 0 0,1 0 0,0 0 0,0 0 0,1 0 0,0 1 0,2 7 0,-2-8 0,1-1 0,-1 0 0,1 0 0,0 0 0,0 0 0,1-1 0,-1 1 0,1-1 0,0 1 0,0-1 0,0 0 0,0 0 0,1 0 0,-1 0 0,1-1 0,-1 1 0,1-1 0,0 0 0,0 0 0,6 1 0,-6-2 0,0 0 0,0 0 0,0-1 0,0 0 0,0 0 0,0 0 0,0 0 0,0 0 0,0-1 0,0 0 0,0 0 0,0 0 0,0 0 0,-1-1 0,1 1 0,0-1 0,-1 0 0,1 0 0,-1-1 0,0 1 0,0-1 0,5-4 0,-4 3 0,0 0 0,-1-1 0,1 1 0,-1-1 0,0 0 0,0 0 0,-1-1 0,1 1 0,-1-1 0,0 1 0,-1-1 0,3-9 0,-2-1 0,-1 0 0,-1 0 0,-1-21 0,2 56 0,3 59 0,-3-70 0,1 0 0,-1 0 0,1 0 0,0 0 0,1 0 0,0-1 0,7 14 0,-1-10-1365,1-4-5461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6.806"/>
    </inkml:context>
    <inkml:brush xml:id="br0">
      <inkml:brushProperty name="width" value="0.035" units="cm"/>
      <inkml:brushProperty name="height" value="0.035" units="cm"/>
      <inkml:brushProperty name="color" value="#E71224"/>
    </inkml:brush>
  </inkml:definitions>
  <inkml:trace contextRef="#ctx0" brushRef="#br0">22 95 24575,'-3'0'0,"-4"0"0,-1-3 0,5-1 0,4-2 0,6-1 0,7-1 0,7 0 0,6-2 0,3 2 0,4-1 0,0 1 0,1-1 0,-3 1 0,-6 1-8191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7.223"/>
    </inkml:context>
    <inkml:brush xml:id="br0">
      <inkml:brushProperty name="width" value="0.035" units="cm"/>
      <inkml:brushProperty name="height" value="0.035" units="cm"/>
      <inkml:brushProperty name="color" value="#E71224"/>
    </inkml:brush>
  </inkml:definitions>
  <inkml:trace contextRef="#ctx0" brushRef="#br0">1 37 24575,'0'-3'0,"0"-4"0,0-3 0,2-1 0,2 6 0,0 8 0,-2 7 0,0 10 0,0 8 0,-2 7 0,1 7 0,-1 2 0,-1 1 0,1 0 0,0-6 0,0-6 0,0-6 0,0-8-8191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7.580"/>
    </inkml:context>
    <inkml:brush xml:id="br0">
      <inkml:brushProperty name="width" value="0.035" units="cm"/>
      <inkml:brushProperty name="height" value="0.035" units="cm"/>
      <inkml:brushProperty name="color" value="#E71224"/>
    </inkml:brush>
  </inkml:definitions>
  <inkml:trace contextRef="#ctx0" brushRef="#br0">1 454 24575,'0'-5'0,"7"-178"0,-5 165 0,1-1 0,1 1 0,0 0 0,2 0 0,0 1 0,0-1 0,16-26 0,-17 36 0,0 1 0,0 0 0,0 1 0,1-1 0,0 1 0,1 0 0,-1 1 0,1 0 0,0 0 0,0 0 0,1 1 0,-1 0 0,1 0 0,0 1 0,0 0 0,0 0 0,1 1 0,10-2 0,-12 3 0,-1 1 0,1 0 0,0 0 0,-1 0 0,1 1 0,0 0 0,-1 0 0,1 0 0,-1 1 0,0 0 0,1 1 0,-1-1 0,0 1 0,0 0 0,-1 1 0,1-1 0,-1 1 0,1 0 0,-1 1 0,0-1 0,-1 1 0,1 0 0,7 11 0,-8-9 5,1-1-1,-2 1 0,1 0 0,-1 1 1,0-1-1,0 1 0,0-1 0,-1 1 1,-1 0-1,1 0 0,-1-1 1,-1 1-1,1 0 0,-1 0 0,-1 0 1,0 0-1,0 0 0,0 0 1,-1 0-1,0 0 0,0-1 0,-1 1 1,0-1-1,-1 0 0,1 0 0,-1 0 1,-8 10-1,2-3-118,-1-2 0,-1 1-1,1-2 1,-2 1 0,0-2 0,0 1-1,-1-2 1,0 0 0,0 0 0,-1-2-1,0 0 1,-20 7 0,8-6-6712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7.909"/>
    </inkml:context>
    <inkml:brush xml:id="br0">
      <inkml:brushProperty name="width" value="0.035" units="cm"/>
      <inkml:brushProperty name="height" value="0.035" units="cm"/>
      <inkml:brushProperty name="color" value="#E71224"/>
    </inkml:brush>
  </inkml:definitions>
  <inkml:trace contextRef="#ctx0" brushRef="#br0">62 36 24575,'-1'0'0,"1"0"0,-1 0 0,0 0 0,0-1 0,1 1 0,-1 0 0,0-1 0,0 1 0,1 0 0,-1-1 0,0 1 0,1-1 0,-1 1 0,1-1 0,-1 1 0,0-1 0,1 1 0,-1-1 0,0-1 0,1-1 0,8 9 0,0 1 0,-1 1 0,0 1 0,-1-1 0,0 1 0,0 1 0,-1-1 0,0 1 0,0 0 0,-1 0 0,3 11 0,-5-13 0,1 0 0,-2 1 0,1 0 0,-1-1 0,0 1 0,-1 0 0,0 0 0,0-1 0,-1 1 0,0 0 0,-1-1 0,-4 17 0,5-22 0,-1 0 0,1 0 0,-1-1 0,1 1 0,-1 0 0,0-1 0,0 1 0,0-1 0,-1 1 0,1-1 0,0 0 0,-1 0 0,1 0 0,-1 0 0,0-1 0,0 1 0,0-1 0,0 0 0,0 1 0,0-1 0,0-1 0,-5 2 0,6-2 0,0 0 0,-1 0 0,1 0 0,-1 0 0,1-1 0,0 1 0,-1-1 0,1 1 0,0-1 0,-1 0 0,1 0 0,0 0 0,0 0 0,0-1 0,0 1 0,0 0 0,0-1 0,0 1 0,1-1 0,-1 0 0,0 0 0,1 0 0,-1 0 0,1 0 0,0 0 0,0 0 0,0 0 0,0 0 0,0 0 0,-1-5 0,1 2 0,-1-1 0,2 0 0,-1 1 0,1-1 0,-1 0 0,1 1 0,1-1 0,-1 0 0,1 1 0,0-1 0,1 0 0,-1 1 0,4-7 0,2-6 0,1 1 0,16-27 0,-10 23-682,30-35-1,-16 25-6143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8.417"/>
    </inkml:context>
    <inkml:brush xml:id="br0">
      <inkml:brushProperty name="width" value="0.035" units="cm"/>
      <inkml:brushProperty name="height" value="0.035" units="cm"/>
      <inkml:brushProperty name="color" value="#E71224"/>
    </inkml:brush>
  </inkml:definitions>
  <inkml:trace contextRef="#ctx0" brushRef="#br0">103 433 24575,'0'-1'0,"0"-1"0,-1 1 0,1 0 0,-1 0 0,1 0 0,-1 0 0,1 0 0,-1 0 0,0 0 0,1 0 0,-1 0 0,0 0 0,0 0 0,0 0 0,0 0 0,0 1 0,0-1 0,0 0 0,0 1 0,0-1 0,0 0 0,0 1 0,0 0 0,0-1 0,0 1 0,-3-1 0,2 0 0,0 1 0,0-1 0,-1 1 0,1 0 0,0-1 0,0 1 0,-1 0 0,1 0 0,0 0 0,0 1 0,-1-1 0,1 1 0,-3 0 0,2 1 0,0 0 0,0 1 0,1-1 0,-1 1 0,1 0 0,-1-1 0,1 1 0,0 0 0,0 0 0,1 1 0,-1-1 0,0 0 0,1 0 0,0 1 0,0-1 0,-1 7 0,-1 7 0,0-1 0,0 21 0,3-37 0,0 12 0,0-1 0,1 0 0,0 1 0,0-1 0,2 0 0,-1 0 0,1 0 0,1 0 0,6 14 0,-8-21 0,-1 0 0,1-1 0,0 1 0,1-1 0,-1 0 0,1 1 0,-1-1 0,1 0 0,0-1 0,0 1 0,0 0 0,0-1 0,1 0 0,-1 1 0,1-1 0,-1-1 0,1 1 0,0 0 0,0-1 0,-1 0 0,1 0 0,0 0 0,0 0 0,0-1 0,0 0 0,0 1 0,1-1 0,-1-1 0,6 0 0,-7 0 0,1 1 0,-1-1 0,0 0 0,1 0 0,-1 0 0,0-1 0,0 1 0,0-1 0,0 0 0,0 1 0,0-1 0,0-1 0,0 1 0,-1 0 0,0-1 0,1 1 0,-1-1 0,0 0 0,0 0 0,0 0 0,0 0 0,-1 0 0,2-4 0,-1 2 0,-1 0 0,0 0 0,-1 0 0,1 0 0,-1 1 0,0-1 0,0 0 0,0 0 0,-1 0 0,0 0 0,0 0 0,0 0 0,0 0 0,-1 1 0,-3-9 0,-5-6 0,-24-31 0,24 36 0,0-1 0,0-1 0,-7-17 0,17 33 0,-1-1 0,1 0 0,-1 0 0,1 0 0,0 0 0,-1 0 0,1 0 0,0 0 0,0 0 0,0 0 0,0 0 0,0 0 0,0 0 0,0 0 0,0 0 0,0 0 0,0 0 0,0 0 0,1 0 0,-1 0 0,0 0 0,1 0 0,-1 0 0,1 1 0,-1-1 0,1 0 0,-1 0 0,1 0 0,-1 1 0,1-1 0,0 0 0,0 0 0,-1 1 0,1-1 0,0 1 0,0-1 0,0 1 0,0-1 0,0 1 0,0-1 0,0 1 0,1-1 0,5 0 0,0-1 0,1 1 0,-1 1 0,14-1 0,-14 1 0,117 1 0,-34 0 0,100-12 0,-185 11 0,0-1 0,0 0 0,1-1 0,-1 1 0,9-5 0,-13 5 0,-1 1 0,1 0 0,0-1 0,-1 1 0,1 0 0,-1-1 0,1 1 0,-1-1 0,1 1 0,-1-1 0,0 1 0,1-1 0,-1 1 0,1-1 0,-1 1 0,0-1 0,0 0 0,1 1 0,-1-1 0,0 1 0,0-2 0,0 1 0,0 0 0,0 0 0,-1 0 0,1 0 0,0 0 0,-1 1 0,1-1 0,-1 0 0,0 0 0,1 0 0,-1 1 0,1-1 0,-1 0 0,0 1 0,0-1 0,1 1 0,-1-1 0,0 1 0,0-1 0,-1 0 0,-6-3 0,0-1 0,-1 1 0,1 1 0,-1 0 0,0 0 0,0 1 0,0 0 0,0 0 0,-1 1 0,1 0 0,-15 1 0,18 1 0,1-1 0,0 1 0,0-1 0,0 1 0,0 1 0,0-1 0,0 1 0,0 0 0,0 0 0,1 0 0,-1 1 0,1-1 0,-1 1 0,1 0 0,0 1 0,0-1 0,1 1 0,-1-1 0,1 1 0,-1 0 0,1 1 0,-3 4 0,1 3 0,0 0 0,0 1 0,1-1 0,1 1 0,0 0 0,1-1 0,1 1 0,-1 18 0,2-22 0,0 0 0,0 1 0,1-1 0,1 0 0,-1 0 0,2 0 0,-1-1 0,1 1 0,0 0 0,1-1 0,0 0 0,9 14 0,-11-20 0,0 1 0,0-1 0,0 0 0,0 0 0,1 0 0,-1 0 0,1 0 0,-1 0 0,1 0 0,0-1 0,0 0 0,0 1 0,0-1 0,0 0 0,0 0 0,0-1 0,0 1 0,0-1 0,0 1 0,0-1 0,1 0 0,-1 0 0,0-1 0,0 1 0,0 0 0,0-1 0,0 0 0,0 0 0,0 0 0,0 0 0,0 0 0,5-4 0,2 0 0,0-2 0,0 1 0,-1-1 0,0-1 0,0 1 0,-1-2 0,13-14 0,-8 4 0,0-1 0,-1 0 0,-1-1 0,0 0 0,-2-1 0,-1 0 0,-1-1 0,6-28 0,-5 11 0,-2-1 0,-2-1 0,-2-75 0,-2 107 0,0 0 0,0 0 0,-1-1 0,0 1 0,0 1 0,-1-1 0,-1 0 0,0 0 0,-6-14 0,9 23 0,0 1 0,0-1 0,0 1 0,0 0 0,0-1 0,0 1 0,-1 0 0,1-1 0,0 1 0,0-1 0,0 1 0,-1 0 0,1-1 0,0 1 0,0 0 0,-1 0 0,1-1 0,0 1 0,0 0 0,-1 0 0,1-1 0,0 1 0,-1 0 0,1 0 0,-1 0 0,1 0 0,0-1 0,-1 1 0,1 0 0,0 0 0,-1 0 0,1 0 0,-1 0 0,1 0 0,0 0 0,-1 0 0,1 0 0,-1 0 0,1 0 0,0 0 0,-1 1 0,1-1 0,-1 0 0,1 0 0,0 0 0,-1 0 0,1 1 0,0-1 0,-1 0 0,1 0 0,0 1 0,0-1 0,-1 0 0,1 0 0,0 1 0,0-1 0,-1 0 0,1 1 0,0-1 0,0 0 0,0 1 0,-1 0 0,-8 26 0,2 6 0,1 1 0,3 0 0,0 0 0,4 60 0,26 136 0,25 4-1365,-41-200-5461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8.806"/>
    </inkml:context>
    <inkml:brush xml:id="br0">
      <inkml:brushProperty name="width" value="0.035" units="cm"/>
      <inkml:brushProperty name="height" value="0.035" units="cm"/>
      <inkml:brushProperty name="color" value="#E71224"/>
    </inkml:brush>
  </inkml:definitions>
  <inkml:trace contextRef="#ctx0" brushRef="#br0">79 153 24575,'-5'-1'0,"0"0"0,0 1 0,0-2 0,0 1 0,0 0 0,0-1 0,-7-4 0,10 6 0,0-1 0,0 0 0,0 0 0,0 0 0,0 0 0,1-1 0,-1 1 0,0 0 0,1-1 0,-1 1 0,1-1 0,0 0 0,-1 1 0,1-1 0,0 0 0,0 0 0,0 0 0,0 0 0,0 0 0,0-2 0,1 3 0,0-1 0,0 1 0,1 0 0,-1-1 0,0 1 0,1 0 0,-1 0 0,1-1 0,0 1 0,-1 0 0,1 0 0,0 0 0,-1 0 0,1 0 0,0 0 0,0 0 0,0 0 0,0 0 0,0 0 0,0 0 0,0 1 0,1-1 0,-1 0 0,0 1 0,2-1 0,35-13 0,-34 13 0,32-7 0,0 1 0,39-2 0,-38 6 0,70-17 0,-106 20 0,0 0 0,0 0 0,0-1 0,0 1 0,0 0 0,0-1 0,0 1 0,0-1 0,0 1 0,0-1 0,0 1 0,0-1 0,-1 0 0,2-1 0,-2 2 0,0 0 0,0 0 0,0-1 0,0 1 0,0 0 0,-1-1 0,1 1 0,0 0 0,0 0 0,-1-1 0,1 1 0,0 0 0,0 0 0,-1 0 0,1-1 0,0 1 0,-1 0 0,1 0 0,0 0 0,-1 0 0,1 0 0,0-1 0,-1 1 0,1 0 0,0 0 0,-1 0 0,0 0 0,-33-3 0,27 3 0,0 1 0,0-1 0,0 2 0,0-1 0,0 1 0,1 0 0,-1 0 0,1 1 0,-1 0 0,1 0 0,0 0 0,-10 8 0,9-5 0,0 0 0,0 1 0,0 0 0,1 1 0,0-1 0,1 1 0,0 0 0,-6 11 0,0 9 0,0 1 0,2 0 0,1 0 0,-8 53 0,-5 109 38,14-107-1441,3-46-5423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9.195"/>
    </inkml:context>
    <inkml:brush xml:id="br0">
      <inkml:brushProperty name="width" value="0.035" units="cm"/>
      <inkml:brushProperty name="height" value="0.035" units="cm"/>
      <inkml:brushProperty name="color" value="#E71224"/>
    </inkml:brush>
  </inkml:definitions>
  <inkml:trace contextRef="#ctx0" brushRef="#br0">86 186 24575,'-5'0'0,"1"0"0,0-1 0,0 0 0,0 1 0,0-2 0,0 1 0,0 0 0,-5-3 0,9 4 0,0 0 0,0-1 0,0 1 0,0 0 0,0 0 0,1-1 0,-1 1 0,0 0 0,0-1 0,0 1 0,0 0 0,0 0 0,0 0 0,1-1 0,-1 1 0,0 0 0,0 0 0,0-1 0,1 1 0,-1 0 0,0 0 0,0 0 0,0 0 0,1 0 0,-1-1 0,0 1 0,1 0 0,-1 0 0,0 0 0,0 0 0,1 0 0,-1 0 0,0 0 0,0 0 0,1 0 0,-1 0 0,0 0 0,1 0 0,-1 0 0,20-7 0,-16 6 0,4-2 0,6 0 0,-1-2 0,1 0 0,-2-1 0,1 0 0,14-9 0,-25 13 0,0 1 0,0 0 0,0-1 0,-1 1 0,1-1 0,0 1 0,-1-1 0,0 0 0,1 0 0,-1 0 0,0 0 0,0 0 0,0 0 0,0 0 0,0 0 0,0 0 0,-1 0 0,1 0 0,-1-1 0,1 1 0,-1 0 0,0 0 0,0-1 0,0 1 0,0 0 0,0 0 0,-1-1 0,1 1 0,-1 0 0,1 0 0,-1 0 0,0-1 0,0 1 0,0 0 0,0 0 0,0 0 0,0 1 0,-1-1 0,1 0 0,-3-2 0,2 1 0,0 0 0,-1 0 0,1 1 0,-1-1 0,1 1 0,-1 0 0,0 0 0,0 0 0,0 0 0,0 0 0,0 1 0,-1-1 0,1 1 0,0 0 0,-1 0 0,1 0 0,-1 0 0,1 1 0,-1-1 0,1 1 0,-1 0 0,1 0 0,-7 1 0,5 0 0,1 0 0,-1 0 0,1 1 0,0 0 0,0-1 0,-1 2 0,1-1 0,0 0 0,1 1 0,-1 0 0,0 0 0,1 0 0,0 0 0,-1 0 0,1 1 0,0-1 0,-3 8 0,0-1 8,1 1-1,1 0 1,0 0-1,0 0 1,1 0-1,0 1 1,1 0-1,0-1 1,1 1-1,1 0 1,0 0-1,0-1 1,1 1-1,1 0 1,5 22-1,-4-23-90,0 0 1,0-1-1,1 0 1,1 0-1,0 0 1,0-1-1,1 1 1,0-1-1,0-1 1,1 1-1,0-1 1,1 0-1,0 0 1,0-1-1,0 0 1,1-1-1,12 7 1,8 0-6744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9.572"/>
    </inkml:context>
    <inkml:brush xml:id="br0">
      <inkml:brushProperty name="width" value="0.035" units="cm"/>
      <inkml:brushProperty name="height" value="0.035" units="cm"/>
      <inkml:brushProperty name="color" value="#E71224"/>
    </inkml:brush>
  </inkml:definitions>
  <inkml:trace contextRef="#ctx0" brushRef="#br0">97 114 24575,'-28'-60'0,"27"60"0,1-1 0,0 1 0,0 0 0,0 0 0,0 0 0,-1-1 0,1 1 0,0 0 0,0 0 0,0-1 0,0 1 0,0 0 0,0 0 0,0-1 0,0 1 0,0 0 0,0-1 0,0 1 0,0 0 0,0 0 0,0-1 0,0 1 0,0 0 0,0 0 0,0-1 0,0 1 0,0 0 0,0 0 0,1-1 0,-1 1 0,0 0 0,0 0 0,1-1 0,7 6 0,9 12 0,25 37 0,-27-34 0,32 34 0,-46-52 0,0-1 0,1 0 0,-1 1 0,0-1 0,1 0 0,-1 0 0,1 0 0,-1 0 0,1-1 0,-1 1 0,1 0 0,0-1 0,-1 1 0,1-1 0,0 1 0,0-1 0,-1 0 0,5 1 0,-5-2 0,0 0 0,1 1 0,-1-1 0,0 0 0,0 1 0,1-1 0,-1 0 0,0 0 0,0 0 0,0 0 0,0 0 0,0 0 0,0 0 0,-1 0 0,1-1 0,0 1 0,0 0 0,-1-1 0,1 1 0,-1 0 0,1-1 0,-1 1 0,1-2 0,3-13 0,0 1 0,-1-1 0,1-20 0,-3 29 0,-1 0 0,0 0 0,0 0 0,-1 0 0,1 0 0,-2 0 0,1 0 0,-1 0 0,-5-12 0,7 17 0,-1 1 0,1 0 0,-1 0 0,0 0 0,1 0 0,-1 0 0,0 0 0,0 0 0,0 0 0,0 1 0,0-1 0,0 0 0,0 0 0,0 1 0,0-1 0,0 1 0,0-1 0,0 1 0,0-1 0,-1 1 0,1 0 0,0-1 0,0 1 0,0 0 0,-1 0 0,1 0 0,0 0 0,0 0 0,-1 0 0,1 0 0,0 0 0,0 1 0,-1-1 0,1 0 0,0 1 0,0-1 0,0 1 0,0 0 0,0-1 0,-2 2 0,-4 3 0,0 0 0,1 0 0,-1 1 0,-8 11 0,-14 16-273,2 1 0,2 2 0,1 1 0,-30 62 0,43-75-6553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09.934"/>
    </inkml:context>
    <inkml:brush xml:id="br0">
      <inkml:brushProperty name="width" value="0.035" units="cm"/>
      <inkml:brushProperty name="height" value="0.035" units="cm"/>
      <inkml:brushProperty name="color" value="#E71224"/>
    </inkml:brush>
  </inkml:definitions>
  <inkml:trace contextRef="#ctx0" brushRef="#br0">75 16 24575,'2'-15'0,"3"26"0,4 29 0,-9-38 0,5 25 0,-2 0 0,0 1 0,-2-1 0,-2 1 0,0-1 0,-5 30 0,-2-19 0,-1 0 0,-2-1 0,-26 62 0,28-79 0,5-13 0,1 0 0,0 1 0,0-1 0,1 1 0,-3 15 0,4-22 0,1-1 0,0 1 0,0 0 0,0 0 0,0 0 0,0 0 0,0 0 0,0-1 0,0 1 0,1 0 0,-1 0 0,0 0 0,0-1 0,1 1 0,-1 0 0,0 0 0,1-1 0,-1 1 0,1 0 0,-1-1 0,1 1 0,-1 0 0,1-1 0,0 1 0,0 0 0,1 0 0,-1-1 0,0 1 0,1-1 0,-1 1 0,1-1 0,-1 0 0,1 0 0,-1 0 0,1 0 0,-1 0 0,1 0 0,-1 0 0,2 0 0,5-2 0,-1 0 0,1 0 0,-1-1 0,10-5 0,0 0 0,-1 0 0,0-2 0,-1 0 0,0-1 0,0 0 0,-1-1 0,-1-1 0,0 0 0,-1-1 0,0 0 0,-1-1 0,-1-1 0,0 1 0,-1-1 0,-1-1 0,12-30 0,-16 33-119,-2 5-89,1-1 0,1 0 1,0 1-1,0 0 1,8-12-1,-3 9-6618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0.302"/>
    </inkml:context>
    <inkml:brush xml:id="br0">
      <inkml:brushProperty name="width" value="0.035" units="cm"/>
      <inkml:brushProperty name="height" value="0.035" units="cm"/>
      <inkml:brushProperty name="color" value="#E71224"/>
    </inkml:brush>
  </inkml:definitions>
  <inkml:trace contextRef="#ctx0" brushRef="#br0">0 45 24575,'3'0'0,"7"0"0,4-2 0,5-5 0,9-3 0,5-3 0,-3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39:42.684"/>
    </inkml:context>
    <inkml:brush xml:id="br0">
      <inkml:brushProperty name="width" value="0.035" units="cm"/>
      <inkml:brushProperty name="height" value="0.035" units="cm"/>
      <inkml:brushProperty name="color" value="#E71224"/>
    </inkml:brush>
  </inkml:definitions>
  <inkml:trace contextRef="#ctx0" brushRef="#br0">11 1 24575,'-1'0'0,"1"0"0,-1 0 0,1 0 0,-1 0 0,1 0 0,-1 0 0,1 1 0,-1-1 0,1 0 0,0 0 0,-1 1 0,1-1 0,-1 0 0,1 0 0,0 1 0,-1-1 0,1 0 0,0 1 0,-1-1 0,1 1 0,0-1 0,0 0 0,0 1 0,-1-1 0,1 1 0,0-1 0,0 1 0,0-1 0,0 0 0,0 1 0,-1-1 0,1 1 0,0-1 0,0 1 0,0-1 0,0 1 0,1-1 0,-1 1 0,0 0 0,4 20 0,-4-19 0,11 34 0,-1 2 0,-3-1 0,6 65 0,-12-82 0,-1 0 0,0 1 0,-1-1 0,-2 0 0,0 0 0,-8 29 0,7-34 0,12-25 0,10-25 0,-8 12 0,-4 8 0,0 0 0,2 0 0,9-15 0,-15 27 0,0 1 0,0-1 0,-1 1 0,1-1 0,1 1 0,-1 0 0,0 0 0,0 0 0,1 0 0,-1 0 0,1 1 0,0-1 0,0 1 0,-1-1 0,1 1 0,0 0 0,0 0 0,0 1 0,0-1 0,0 0 0,0 1 0,6 0 0,-5 1 0,0 0 0,1 0 0,-1 1 0,0 0 0,0 0 0,0 0 0,0 0 0,0 0 0,-1 1 0,1 0 0,-1 0 0,0 0 0,0 0 0,4 4 0,1 3 0,0 0 0,-1 0 0,11 21 0,-16-27 0,0 0 0,0 0 0,-1 0 0,1 0 0,-1 0 0,0 0 0,0 1 0,-1-1 0,1 0 0,-1 0 0,0 1 0,0-1 0,0 0 0,-1 1 0,0-1 0,1 0 0,-1 0 0,-2 5 0,1-5 0,-1 0 0,1 0 0,-1 0 0,0-1 0,1 1 0,-2-1 0,1 1 0,0-1 0,-1 0 0,1 0 0,-1 0 0,0-1 0,0 1 0,0-1 0,-1 0 0,-6 2 0,-3 1 30,0 0 0,0-1 0,-23 4 0,31-7-154,0-1 0,0 1 1,0-1-1,0-1 0,0 1 0,0-1 1,0 0-1,0 0 0,0-1 0,1 0 1,-10-4-1,-3-4-6702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1.122"/>
    </inkml:context>
    <inkml:brush xml:id="br0">
      <inkml:brushProperty name="width" value="0.035" units="cm"/>
      <inkml:brushProperty name="height" value="0.035" units="cm"/>
      <inkml:brushProperty name="color" value="#E71224"/>
    </inkml:brush>
  </inkml:definitions>
  <inkml:trace contextRef="#ctx0" brushRef="#br0">385 1 24575,'1'0'0,"0"0"0,0 0 0,0-1 0,1 1 0,-1 0 0,0 0 0,0 0 0,0 1 0,0-1 0,0 0 0,0 0 0,0 1 0,0-1 0,0 0 0,0 1 0,0-1 0,0 1 0,0-1 0,0 1 0,0 0 0,-1-1 0,1 1 0,0 0 0,0 0 0,0-1 0,0 3 0,0-1 0,-1 1 0,0 0 0,0-1 0,0 1 0,-1-1 0,1 1 0,0 0 0,-1-1 0,0 1 0,-1 4 0,-31 107 0,6 2 0,-12 119 0,18-59 0,-34 229 0,39-322 0,-4 0 0,-52 140 0,62-197-227,-1-1-1,-2 0 1,0-1-1,-1 0 1,-31 38-1,26-44-6598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1.481"/>
    </inkml:context>
    <inkml:brush xml:id="br0">
      <inkml:brushProperty name="width" value="0.035" units="cm"/>
      <inkml:brushProperty name="height" value="0.035" units="cm"/>
      <inkml:brushProperty name="color" value="#E71224"/>
    </inkml:brush>
  </inkml:definitions>
  <inkml:trace contextRef="#ctx0" brushRef="#br0">1 167 24575,'338'-13'21,"-144"3"-330,1055-35-5342,1668-34 2493,-2848 78 3394,197-11 1667,-237 9-1826,-23 0-1387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2.080"/>
    </inkml:context>
    <inkml:brush xml:id="br0">
      <inkml:brushProperty name="width" value="0.035" units="cm"/>
      <inkml:brushProperty name="height" value="0.035" units="cm"/>
      <inkml:brushProperty name="color" value="#E71224"/>
    </inkml:brush>
  </inkml:definitions>
  <inkml:trace contextRef="#ctx0" brushRef="#br0">54 20 24575,'-39'-9'0,"25"3"0,14 4 0,8 1 0,528 0-211,-269 2-1282,2054 0-5100,-1359-2 5744,-932 1 1174,115 4 1422,-123-1-52,-29 0-395,-35 1 566,-22 1-2466,-5 0-4778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2.520"/>
    </inkml:context>
    <inkml:brush xml:id="br0">
      <inkml:brushProperty name="width" value="0.035" units="cm"/>
      <inkml:brushProperty name="height" value="0.035" units="cm"/>
      <inkml:brushProperty name="color" value="#E71224"/>
    </inkml:brush>
  </inkml:definitions>
  <inkml:trace contextRef="#ctx0" brushRef="#br0">16 0 24575,'-1'13'0,"0"0"0,-5 19 0,-2 19 0,15 375 111,2-173-1587,-9-219-5350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2.970"/>
    </inkml:context>
    <inkml:brush xml:id="br0">
      <inkml:brushProperty name="width" value="0.035" units="cm"/>
      <inkml:brushProperty name="height" value="0.035" units="cm"/>
      <inkml:brushProperty name="color" value="#E71224"/>
    </inkml:brush>
  </inkml:definitions>
  <inkml:trace contextRef="#ctx0" brushRef="#br0">49 210 24575,'-3'0'0,"0"-1"0,0 1 0,-1-1 0,1 1 0,0-1 0,0 0 0,0-1 0,0 1 0,0 0 0,0-1 0,-3-2 0,6 4 0,-1-1 0,0 1 0,1 0 0,-1-1 0,1 0 0,-1 1 0,1-1 0,-1 1 0,1-1 0,-1 0 0,1 1 0,0-1 0,-1 0 0,1 1 0,0-1 0,-1 0 0,1 0 0,0 1 0,0-3 0,0 2 0,0 0 0,1 0 0,-1 0 0,0 1 0,1-1 0,-1 0 0,1 0 0,-1 0 0,1 0 0,-1 1 0,1-1 0,0 0 0,-1 0 0,1 1 0,0-1 0,0 1 0,0-1 0,-1 0 0,1 1 0,1-1 0,9-5 0,0 1 0,1 0 0,-1 0 0,1 2 0,15-4 0,65-8 0,-63 11 0,461-44-452,5 25-101,-413 19 535,972-13 18,-1045 16 160,-21-3 192,-24-3 159,-2 0-1876,23 3-5461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3.297"/>
    </inkml:context>
    <inkml:brush xml:id="br0">
      <inkml:brushProperty name="width" value="0.035" units="cm"/>
      <inkml:brushProperty name="height" value="0.035" units="cm"/>
      <inkml:brushProperty name="color" value="#E71224"/>
    </inkml:brush>
  </inkml:definitions>
  <inkml:trace contextRef="#ctx0" brushRef="#br0">1 89 24575,'0'-6'0,"0"-7"0,0-8 0,0-3 0,0 6 0,0 12 0,3 11 0,0 15 0,4 12 0,0 12 0,2 10 0,-2 7 0,3 5 0,-2 3 0,1 0 0,0-2 0,-3-1 0,-2-12-8191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3.745"/>
    </inkml:context>
    <inkml:brush xml:id="br0">
      <inkml:brushProperty name="width" value="0.035" units="cm"/>
      <inkml:brushProperty name="height" value="0.035" units="cm"/>
      <inkml:brushProperty name="color" value="#E71224"/>
    </inkml:brush>
  </inkml:definitions>
  <inkml:trace contextRef="#ctx0" brushRef="#br0">254 150 24575,'-4'2'0,"-1"-1"0,0 1 0,1-1 0,-1 1 0,1 1 0,0-1 0,0 0 0,-1 1 0,-3 3 0,-9 6 0,8-7 0,-1-1 0,-1 1 0,1-1 0,0-1 0,-1 0 0,0-1 0,1 0 0,-1 0 0,-12-1 0,20 0 0,0-1 0,0 0 0,1-1 0,-1 1 0,0 0 0,0-1 0,0 0 0,0 1 0,1-1 0,-1 0 0,0 0 0,1-1 0,-1 1 0,0-1 0,1 1 0,0-1 0,-1 0 0,1 0 0,0 0 0,0 0 0,0 0 0,0 0 0,1 0 0,-1-1 0,0 1 0,1-1 0,0 1 0,-1-1 0,1 0 0,0 0 0,1 1 0,-1-1 0,0 0 0,1 0 0,-1 0 0,1 0 0,0 0 0,1-4 0,-1 1 0,1 0 0,-1 1 0,1-1 0,1 1 0,-1-1 0,1 1 0,0 0 0,0 0 0,1 0 0,0 0 0,0 0 0,0 0 0,0 1 0,1-1 0,-1 1 0,1 0 0,0 0 0,0 0 0,1 1 0,-1-1 0,1 1 0,0 0 0,9-4 0,-3 2 0,0 0 0,0 1 0,0 0 0,0 1 0,1 0 0,0 1 0,-1 0 0,1 1 0,0 0 0,16 1 0,-18 2 10,-1-1 0,1 1 0,-1 1 0,0-1 0,0 2 0,0-1 0,0 1 0,-1 0 0,1 1 0,-1 0 0,7 6 0,-2 0-258,0 0 1,-2 1-1,1 0 1,-1 1-1,12 18 1,5 13-6579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4.942"/>
    </inkml:context>
    <inkml:brush xml:id="br0">
      <inkml:brushProperty name="width" value="0.035" units="cm"/>
      <inkml:brushProperty name="height" value="0.035" units="cm"/>
      <inkml:brushProperty name="color" value="#E71224"/>
    </inkml:brush>
  </inkml:definitions>
  <inkml:trace contextRef="#ctx0" brushRef="#br0">128 0 24575,'12'53'0,"-7"15"0,-3-1 0,-7 83 0,-28 136 0,18-174 0,8-56 0,-2-1 0,-3 0 0,-2-1 0,-22 55 0,33-103 0,1 0 0,-1 0 0,2 1 0,-1-1 0,1 0 0,-1 1 0,2-1 0,-1 10 0,1-14 0,1 1 0,-1-1 0,1 0 0,0 1 0,0-1 0,0 0 0,0 1 0,0-1 0,0 0 0,1 0 0,-1 0 0,1 0 0,-1 0 0,1-1 0,0 1 0,0 0 0,0-1 0,0 1 0,0-1 0,0 0 0,0 1 0,0-1 0,1 0 0,-1 0 0,4 0 0,13 4 0,0 0 0,0-2 0,0 0 0,1-1 0,38-2 0,-27 0 0,278 3-516,528 17-1829,398 83-211,-570-40 1630,-634-60 950,4 0 605,55-1-1,-66-7-187,-23 5-403,-1 0 0,0 0 0,1-1 0,-1 1 0,0 0-1,0 0 1,1 0 0,-1-1 0,0 1 0,0 0 0,1 0-1,-1-1 1,0 1 0,0 0 0,0-1 0,0 1-1,0 0 1,1-1 0,-1 1 0,0 0 0,0-1 0,0 1-1,0 0 1,0-1 0,0 1 0,0 0 0,0-1 0,0 1-1,0 0 1,0-1 0,0 1 0,0 0 0,0-1-1,-2-1-41,0-1 0,1 1 0,-1 0-1,0 0 1,0 0 0,0 0 0,-1 1-1,1-1 1,0 0 0,-1 1 0,-2-2-1,-33-17-4800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5.861"/>
    </inkml:context>
    <inkml:brush xml:id="br0">
      <inkml:brushProperty name="width" value="0.035" units="cm"/>
      <inkml:brushProperty name="height" value="0.035" units="cm"/>
      <inkml:brushProperty name="color" value="#E71224"/>
    </inkml:brush>
  </inkml:definitions>
  <inkml:trace contextRef="#ctx0" brushRef="#br0">3 45 24575,'0'0'0,"0"0"0,0 0 0,0-1 0,0 1 0,0 0 0,0 0 0,0 0 0,1 0 0,-1 0 0,0-1 0,0 1 0,0 0 0,0 0 0,0 0 0,0-1 0,0 1 0,0 0 0,0 0 0,0 0 0,0 0 0,0-1 0,0 1 0,0 0 0,0 0 0,0 0 0,0-1 0,0 1 0,0 0 0,0 0 0,0 0 0,-1 0 0,1-1 0,0 1 0,0 0 0,0 0 0,0 0 0,0 0 0,0 0 0,0 0 0,-1-1 0,1 1 0,0 0 0,0 0 0,0 0 0,0 0 0,-1 0 0,1 0 0,0 0 0,0 0 0,0 0 0,-1 0 0,19-9 0,6 3 0,1 2 0,-1 1 0,50-1 0,-35 3 0,1176-10-2058,-1 45-856,-790-20 2597,1315 65-676,-1717-78 1386,17 1 991,47 9-1,-80-9-190,-12 1-119,5-3-1024,0 0 1,0 0-1,0 1 0,0-1 1,0 1-1,0-1 0,0 1 1,0-1-1,0 1 0,0 0 0,0-1 1,1 1-1,-1 0 0,0 0 1,0-1-1,0 2 0,0 4-50,0 0 0,0 0 0,1 0 0,0 0 0,0 0 0,2 12 0,0 4 0,-13 465 0,-39 0 0,24-249 0,18-142 0,-7 55 0,14-147 0,1 0 0,-1-1 0,0 0 0,1 1 0,-2-1 0,1 1 0,0-1 0,-1 0 0,1 0 0,-1 0 0,0 0 0,0 0 0,-1 0 0,1 0 0,0-1 0,-5 5 0,2-5 0,1 1 0,-1-1 0,0 0 0,1-1 0,-1 1 0,0-1 0,0 0 0,0 0 0,0 0 0,0-1 0,-7 0 0,-317-11 0,177 2 0,-1911-120-4516,1831 112 841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8T08:41:16.630"/>
    </inkml:context>
    <inkml:brush xml:id="br0">
      <inkml:brushProperty name="width" value="0.035" units="cm"/>
      <inkml:brushProperty name="height" value="0.035" units="cm"/>
      <inkml:brushProperty name="color" value="#E71224"/>
    </inkml:brush>
  </inkml:definitions>
  <inkml:trace contextRef="#ctx0" brushRef="#br0">260 187 24575,'2'-2'0,"1"1"0,0-1 0,0 0 0,-1 0 0,0 0 0,1 0 0,-1 0 0,0 0 0,0-1 0,0 1 0,2-4 0,0 0 0,2-1 0,0-1 0,0 0 0,-1 0 0,0-1 0,-1 1 0,0-1 0,0 0 0,3-15 0,-6 21 0,-1 1 0,0 0 0,1 0 0,-1-1 0,0 1 0,0 0 0,-1-1 0,1 1 0,0 0 0,-1-1 0,1 1 0,-1 0 0,0 0 0,0 0 0,1-1 0,-4-2 0,3 3 0,-1 0 0,0 0 0,0 1 0,0-1 0,-1 0 0,1 1 0,0 0 0,0 0 0,-1 0 0,1 0 0,-1 0 0,1 0 0,-1 0 0,1 1 0,-1-1 0,1 1 0,-1 0 0,-4 0 0,-7 1 0,0 0 0,1 1 0,-1 0 0,0 1 0,1 1 0,0 0 0,0 1 0,0 1 0,1 0 0,-1 0 0,1 1 0,1 1 0,-1 0 0,-15 15 0,24-21 0,0 1 0,0-1 0,1 1 0,-1 0 0,1 0 0,0 0 0,0 0 0,0 0 0,0 1 0,0-1 0,1 1 0,0-1 0,-1 1 0,1 0 0,1-1 0,-1 1 0,0 0 0,1 0 0,0-1 0,0 1 0,0 0 0,0 0 0,1-1 0,-1 1 0,1 0 0,0 0 0,0-1 0,0 1 0,1-1 0,-1 1 0,1-1 0,0 0 0,0 1 0,0-1 0,1 0 0,-1 0 0,5 4 0,8 7 0,1 0 0,1-1 0,34 21 0,17 12 0,-65-45 0,-1 1 0,1 1 0,-1-1 0,0 0 0,0 0 0,0 1 0,0-1 0,0 1 0,-1 0 0,3 5 0,-3-7 0,-1 0 0,0 1 0,0-1 0,0 0 0,0 0 0,0 0 0,0 1 0,0-1 0,0 0 0,0 0 0,0 1 0,-1-1 0,1 0 0,-1 0 0,1 0 0,-1 1 0,1-1 0,-1 0 0,1 0 0,-1 0 0,0 0 0,0 0 0,0 0 0,0 0 0,1-1 0,-1 1 0,0 0 0,0 0 0,-2 0 0,-5 4 11,0-1 0,0 1 0,-1-2 0,1 1 0,-1-1 0,0-1-1,0 0 1,0 0 0,0 0 0,-10-1 0,-8 1-754,-56-6 1,47 1-6084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12/18/2023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12/18/2023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12/18/2023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12/18/2023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358.xm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357.jpeg"/><Relationship Id="rId5" Type="http://schemas.openxmlformats.org/officeDocument/2006/relationships/customXml" Target="../ink/ink359.xml"/><Relationship Id="rId4" Type="http://schemas.openxmlformats.org/officeDocument/2006/relationships/image" Target="../media/image1111.png"/></Relationships>
</file>

<file path=ppt/slides/_rels/slide11.xml.rels><?xml version="1.0" encoding="UTF-8" standalone="yes"?>
<Relationships xmlns="http://schemas.openxmlformats.org/package/2006/relationships"><Relationship Id="rId3" Type="http://schemas.openxmlformats.org/officeDocument/2006/relationships/customXml" Target="../ink/ink360.xml"/><Relationship Id="rId7" Type="http://schemas.openxmlformats.org/officeDocument/2006/relationships/image" Target="../media/image183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62.xml"/><Relationship Id="rId5" Type="http://schemas.openxmlformats.org/officeDocument/2006/relationships/customXml" Target="../ink/ink361.xml"/><Relationship Id="rId4" Type="http://schemas.openxmlformats.org/officeDocument/2006/relationships/image" Target="../media/image1111.png"/></Relationships>
</file>

<file path=ppt/slides/_rels/slide12.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364.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1.png"/><Relationship Id="rId5" Type="http://schemas.openxmlformats.org/officeDocument/2006/relationships/hyperlink" Target="https://youtu.be/dIMPMNlT7jQ" TargetMode="External"/><Relationship Id="rId10" Type="http://schemas.openxmlformats.org/officeDocument/2006/relationships/customXml" Target="../ink/ink363.xml"/><Relationship Id="rId4" Type="http://schemas.openxmlformats.org/officeDocument/2006/relationships/hyperlink" Target="https://youtu.be/Tm1RFOt0KMY" TargetMode="Externa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customXml" Target="../ink/ink365.xml"/><Relationship Id="rId7" Type="http://schemas.openxmlformats.org/officeDocument/2006/relationships/image" Target="../media/image1995.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67.xml"/><Relationship Id="rId5" Type="http://schemas.openxmlformats.org/officeDocument/2006/relationships/customXml" Target="../ink/ink366.xml"/><Relationship Id="rId4" Type="http://schemas.openxmlformats.org/officeDocument/2006/relationships/image" Target="../media/image1112.png"/></Relationships>
</file>

<file path=ppt/slides/_rels/slide14.xml.rels><?xml version="1.0" encoding="UTF-8" standalone="yes"?>
<Relationships xmlns="http://schemas.openxmlformats.org/package/2006/relationships"><Relationship Id="rId3" Type="http://schemas.openxmlformats.org/officeDocument/2006/relationships/customXml" Target="../ink/ink368.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369.xml"/><Relationship Id="rId4" Type="http://schemas.openxmlformats.org/officeDocument/2006/relationships/image" Target="../media/image1112.png"/></Relationships>
</file>

<file path=ppt/slides/_rels/slide15.xml.rels><?xml version="1.0" encoding="UTF-8" standalone="yes"?>
<Relationships xmlns="http://schemas.openxmlformats.org/package/2006/relationships"><Relationship Id="rId3" Type="http://schemas.openxmlformats.org/officeDocument/2006/relationships/customXml" Target="../ink/ink370.xml"/><Relationship Id="rId7" Type="http://schemas.openxmlformats.org/officeDocument/2006/relationships/image" Target="../media/image3078.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72.xml"/><Relationship Id="rId5" Type="http://schemas.openxmlformats.org/officeDocument/2006/relationships/customXml" Target="../ink/ink371.xml"/><Relationship Id="rId4" Type="http://schemas.openxmlformats.org/officeDocument/2006/relationships/image" Target="../media/image1112.png"/></Relationships>
</file>

<file path=ppt/slides/_rels/slide16.xml.rels><?xml version="1.0" encoding="UTF-8" standalone="yes"?>
<Relationships xmlns="http://schemas.openxmlformats.org/package/2006/relationships"><Relationship Id="rId117" Type="http://schemas.openxmlformats.org/officeDocument/2006/relationships/image" Target="../media/image650.png"/><Relationship Id="rId299" Type="http://schemas.openxmlformats.org/officeDocument/2006/relationships/image" Target="../media/image1560.png"/><Relationship Id="rId21" Type="http://schemas.openxmlformats.org/officeDocument/2006/relationships/image" Target="../media/image1710.png"/><Relationship Id="rId63" Type="http://schemas.openxmlformats.org/officeDocument/2006/relationships/image" Target="../media/image384.png"/><Relationship Id="rId159" Type="http://schemas.openxmlformats.org/officeDocument/2006/relationships/image" Target="../media/image860.png"/><Relationship Id="rId324" Type="http://schemas.openxmlformats.org/officeDocument/2006/relationships/customXml" Target="../ink/ink534.xml"/><Relationship Id="rId366" Type="http://schemas.openxmlformats.org/officeDocument/2006/relationships/customXml" Target="../ink/ink555.xml"/><Relationship Id="rId170" Type="http://schemas.openxmlformats.org/officeDocument/2006/relationships/customXml" Target="../ink/ink457.xml"/><Relationship Id="rId226" Type="http://schemas.openxmlformats.org/officeDocument/2006/relationships/customXml" Target="../ink/ink485.xml"/><Relationship Id="rId268" Type="http://schemas.openxmlformats.org/officeDocument/2006/relationships/customXml" Target="../ink/ink506.xml"/><Relationship Id="rId32" Type="http://schemas.openxmlformats.org/officeDocument/2006/relationships/customXml" Target="../ink/ink388.xml"/><Relationship Id="rId74" Type="http://schemas.openxmlformats.org/officeDocument/2006/relationships/customXml" Target="../ink/ink409.xml"/><Relationship Id="rId128" Type="http://schemas.openxmlformats.org/officeDocument/2006/relationships/customXml" Target="../ink/ink436.xml"/><Relationship Id="rId335" Type="http://schemas.openxmlformats.org/officeDocument/2006/relationships/image" Target="../media/image1740.png"/><Relationship Id="rId377" Type="http://schemas.openxmlformats.org/officeDocument/2006/relationships/image" Target="../media/image1950.png"/><Relationship Id="rId5" Type="http://schemas.openxmlformats.org/officeDocument/2006/relationships/image" Target="../media/image810.png"/><Relationship Id="rId181" Type="http://schemas.openxmlformats.org/officeDocument/2006/relationships/image" Target="../media/image970.png"/><Relationship Id="rId237" Type="http://schemas.openxmlformats.org/officeDocument/2006/relationships/image" Target="../media/image1250.png"/><Relationship Id="rId402" Type="http://schemas.openxmlformats.org/officeDocument/2006/relationships/customXml" Target="../ink/ink573.xml"/><Relationship Id="rId279" Type="http://schemas.openxmlformats.org/officeDocument/2006/relationships/image" Target="../media/image1460.png"/><Relationship Id="rId43" Type="http://schemas.openxmlformats.org/officeDocument/2006/relationships/image" Target="../media/image2810.png"/><Relationship Id="rId139" Type="http://schemas.openxmlformats.org/officeDocument/2006/relationships/image" Target="../media/image760.png"/><Relationship Id="rId290" Type="http://schemas.openxmlformats.org/officeDocument/2006/relationships/customXml" Target="../ink/ink517.xml"/><Relationship Id="rId304" Type="http://schemas.openxmlformats.org/officeDocument/2006/relationships/customXml" Target="../ink/ink524.xml"/><Relationship Id="rId346" Type="http://schemas.openxmlformats.org/officeDocument/2006/relationships/customXml" Target="../ink/ink545.xml"/><Relationship Id="rId388" Type="http://schemas.openxmlformats.org/officeDocument/2006/relationships/customXml" Target="../ink/ink566.xml"/><Relationship Id="rId85" Type="http://schemas.openxmlformats.org/officeDocument/2006/relationships/image" Target="../media/image490.png"/><Relationship Id="rId150" Type="http://schemas.openxmlformats.org/officeDocument/2006/relationships/customXml" Target="../ink/ink447.xml"/><Relationship Id="rId192" Type="http://schemas.openxmlformats.org/officeDocument/2006/relationships/customXml" Target="../ink/ink468.xml"/><Relationship Id="rId206" Type="http://schemas.openxmlformats.org/officeDocument/2006/relationships/customXml" Target="../ink/ink475.xml"/><Relationship Id="rId413" Type="http://schemas.openxmlformats.org/officeDocument/2006/relationships/image" Target="../media/image2130.png"/><Relationship Id="rId248" Type="http://schemas.openxmlformats.org/officeDocument/2006/relationships/customXml" Target="../ink/ink496.xml"/><Relationship Id="rId12" Type="http://schemas.openxmlformats.org/officeDocument/2006/relationships/customXml" Target="../ink/ink378.xml"/><Relationship Id="rId108" Type="http://schemas.openxmlformats.org/officeDocument/2006/relationships/customXml" Target="../ink/ink426.xml"/><Relationship Id="rId315" Type="http://schemas.openxmlformats.org/officeDocument/2006/relationships/image" Target="../media/image1640.png"/><Relationship Id="rId357" Type="http://schemas.openxmlformats.org/officeDocument/2006/relationships/image" Target="../media/image1850.png"/><Relationship Id="rId54" Type="http://schemas.openxmlformats.org/officeDocument/2006/relationships/customXml" Target="../ink/ink399.xml"/><Relationship Id="rId96" Type="http://schemas.openxmlformats.org/officeDocument/2006/relationships/customXml" Target="../ink/ink420.xml"/><Relationship Id="rId161" Type="http://schemas.openxmlformats.org/officeDocument/2006/relationships/image" Target="../media/image870.png"/><Relationship Id="rId217" Type="http://schemas.openxmlformats.org/officeDocument/2006/relationships/image" Target="../media/image1150.png"/><Relationship Id="rId399" Type="http://schemas.openxmlformats.org/officeDocument/2006/relationships/image" Target="../media/image2060.png"/><Relationship Id="rId259" Type="http://schemas.openxmlformats.org/officeDocument/2006/relationships/image" Target="../media/image1360.png"/><Relationship Id="rId23" Type="http://schemas.openxmlformats.org/officeDocument/2006/relationships/image" Target="../media/image1810.png"/><Relationship Id="rId119" Type="http://schemas.openxmlformats.org/officeDocument/2006/relationships/image" Target="../media/image660.png"/><Relationship Id="rId270" Type="http://schemas.openxmlformats.org/officeDocument/2006/relationships/customXml" Target="../ink/ink507.xml"/><Relationship Id="rId326" Type="http://schemas.openxmlformats.org/officeDocument/2006/relationships/customXml" Target="../ink/ink535.xml"/><Relationship Id="rId65" Type="http://schemas.openxmlformats.org/officeDocument/2006/relationships/image" Target="../media/image390.png"/><Relationship Id="rId130" Type="http://schemas.openxmlformats.org/officeDocument/2006/relationships/customXml" Target="../ink/ink437.xml"/><Relationship Id="rId368" Type="http://schemas.openxmlformats.org/officeDocument/2006/relationships/customXml" Target="../ink/ink556.xml"/><Relationship Id="rId172" Type="http://schemas.openxmlformats.org/officeDocument/2006/relationships/customXml" Target="../ink/ink458.xml"/><Relationship Id="rId228" Type="http://schemas.openxmlformats.org/officeDocument/2006/relationships/customXml" Target="../ink/ink486.xml"/><Relationship Id="rId281" Type="http://schemas.openxmlformats.org/officeDocument/2006/relationships/image" Target="../media/image1470.png"/><Relationship Id="rId337" Type="http://schemas.openxmlformats.org/officeDocument/2006/relationships/image" Target="../media/image1750.png"/><Relationship Id="rId34" Type="http://schemas.openxmlformats.org/officeDocument/2006/relationships/customXml" Target="../ink/ink389.xml"/><Relationship Id="rId76" Type="http://schemas.openxmlformats.org/officeDocument/2006/relationships/customXml" Target="../ink/ink410.xml"/><Relationship Id="rId141" Type="http://schemas.openxmlformats.org/officeDocument/2006/relationships/image" Target="../media/image770.png"/><Relationship Id="rId379" Type="http://schemas.openxmlformats.org/officeDocument/2006/relationships/image" Target="../media/image1960.png"/><Relationship Id="rId7" Type="http://schemas.openxmlformats.org/officeDocument/2006/relationships/image" Target="../media/image910.png"/><Relationship Id="rId183" Type="http://schemas.openxmlformats.org/officeDocument/2006/relationships/image" Target="../media/image980.png"/><Relationship Id="rId239" Type="http://schemas.openxmlformats.org/officeDocument/2006/relationships/image" Target="../media/image1260.png"/><Relationship Id="rId390" Type="http://schemas.openxmlformats.org/officeDocument/2006/relationships/customXml" Target="../ink/ink567.xml"/><Relationship Id="rId404" Type="http://schemas.openxmlformats.org/officeDocument/2006/relationships/customXml" Target="../ink/ink574.xml"/><Relationship Id="rId250" Type="http://schemas.openxmlformats.org/officeDocument/2006/relationships/customXml" Target="../ink/ink497.xml"/><Relationship Id="rId292" Type="http://schemas.openxmlformats.org/officeDocument/2006/relationships/customXml" Target="../ink/ink518.xml"/><Relationship Id="rId306" Type="http://schemas.openxmlformats.org/officeDocument/2006/relationships/customXml" Target="../ink/ink525.xml"/><Relationship Id="rId45" Type="http://schemas.openxmlformats.org/officeDocument/2006/relationships/image" Target="../media/image2910.png"/><Relationship Id="rId87" Type="http://schemas.openxmlformats.org/officeDocument/2006/relationships/image" Target="../media/image500.png"/><Relationship Id="rId110" Type="http://schemas.openxmlformats.org/officeDocument/2006/relationships/customXml" Target="../ink/ink427.xml"/><Relationship Id="rId348" Type="http://schemas.openxmlformats.org/officeDocument/2006/relationships/customXml" Target="../ink/ink546.xml"/><Relationship Id="rId152" Type="http://schemas.openxmlformats.org/officeDocument/2006/relationships/customXml" Target="../ink/ink448.xml"/><Relationship Id="rId194" Type="http://schemas.openxmlformats.org/officeDocument/2006/relationships/customXml" Target="../ink/ink469.xml"/><Relationship Id="rId208" Type="http://schemas.openxmlformats.org/officeDocument/2006/relationships/customXml" Target="../ink/ink476.xml"/><Relationship Id="rId415" Type="http://schemas.openxmlformats.org/officeDocument/2006/relationships/image" Target="../media/image2140.png"/><Relationship Id="rId261" Type="http://schemas.openxmlformats.org/officeDocument/2006/relationships/image" Target="../media/image1370.png"/><Relationship Id="rId14" Type="http://schemas.openxmlformats.org/officeDocument/2006/relationships/customXml" Target="../ink/ink379.xml"/><Relationship Id="rId56" Type="http://schemas.openxmlformats.org/officeDocument/2006/relationships/customXml" Target="../ink/ink400.xml"/><Relationship Id="rId317" Type="http://schemas.openxmlformats.org/officeDocument/2006/relationships/image" Target="../media/image1650.png"/><Relationship Id="rId359" Type="http://schemas.openxmlformats.org/officeDocument/2006/relationships/image" Target="../media/image1860.png"/><Relationship Id="rId98" Type="http://schemas.openxmlformats.org/officeDocument/2006/relationships/customXml" Target="../ink/ink421.xml"/><Relationship Id="rId121" Type="http://schemas.openxmlformats.org/officeDocument/2006/relationships/image" Target="../media/image670.png"/><Relationship Id="rId163" Type="http://schemas.openxmlformats.org/officeDocument/2006/relationships/image" Target="../media/image880.png"/><Relationship Id="rId219" Type="http://schemas.openxmlformats.org/officeDocument/2006/relationships/image" Target="../media/image1160.png"/><Relationship Id="rId370" Type="http://schemas.openxmlformats.org/officeDocument/2006/relationships/customXml" Target="../ink/ink557.xml"/><Relationship Id="rId230" Type="http://schemas.openxmlformats.org/officeDocument/2006/relationships/customXml" Target="../ink/ink487.xml"/><Relationship Id="rId25" Type="http://schemas.openxmlformats.org/officeDocument/2006/relationships/image" Target="../media/image1910.png"/><Relationship Id="rId67" Type="http://schemas.openxmlformats.org/officeDocument/2006/relationships/image" Target="../media/image400.png"/><Relationship Id="rId272" Type="http://schemas.openxmlformats.org/officeDocument/2006/relationships/customXml" Target="../ink/ink508.xml"/><Relationship Id="rId328" Type="http://schemas.openxmlformats.org/officeDocument/2006/relationships/customXml" Target="../ink/ink536.xml"/><Relationship Id="rId132" Type="http://schemas.openxmlformats.org/officeDocument/2006/relationships/customXml" Target="../ink/ink438.xml"/><Relationship Id="rId174" Type="http://schemas.openxmlformats.org/officeDocument/2006/relationships/customXml" Target="../ink/ink459.xml"/><Relationship Id="rId381" Type="http://schemas.openxmlformats.org/officeDocument/2006/relationships/image" Target="../media/image1970.png"/><Relationship Id="rId241" Type="http://schemas.openxmlformats.org/officeDocument/2006/relationships/image" Target="../media/image1270.png"/><Relationship Id="rId36" Type="http://schemas.openxmlformats.org/officeDocument/2006/relationships/customXml" Target="../ink/ink390.xml"/><Relationship Id="rId283" Type="http://schemas.openxmlformats.org/officeDocument/2006/relationships/image" Target="../media/image1480.png"/><Relationship Id="rId339" Type="http://schemas.openxmlformats.org/officeDocument/2006/relationships/image" Target="../media/image1760.png"/><Relationship Id="rId78" Type="http://schemas.openxmlformats.org/officeDocument/2006/relationships/customXml" Target="../ink/ink411.xml"/><Relationship Id="rId101" Type="http://schemas.openxmlformats.org/officeDocument/2006/relationships/image" Target="../media/image570.png"/><Relationship Id="rId143" Type="http://schemas.openxmlformats.org/officeDocument/2006/relationships/image" Target="../media/image780.png"/><Relationship Id="rId185" Type="http://schemas.openxmlformats.org/officeDocument/2006/relationships/image" Target="../media/image990.png"/><Relationship Id="rId350" Type="http://schemas.openxmlformats.org/officeDocument/2006/relationships/customXml" Target="../ink/ink547.xml"/><Relationship Id="rId406" Type="http://schemas.openxmlformats.org/officeDocument/2006/relationships/customXml" Target="../ink/ink575.xml"/><Relationship Id="rId9" Type="http://schemas.openxmlformats.org/officeDocument/2006/relationships/image" Target="../media/image1010.png"/><Relationship Id="rId210" Type="http://schemas.openxmlformats.org/officeDocument/2006/relationships/customXml" Target="../ink/ink477.xml"/><Relationship Id="rId392" Type="http://schemas.openxmlformats.org/officeDocument/2006/relationships/customXml" Target="../ink/ink568.xml"/><Relationship Id="rId252" Type="http://schemas.openxmlformats.org/officeDocument/2006/relationships/customXml" Target="../ink/ink498.xml"/><Relationship Id="rId294" Type="http://schemas.openxmlformats.org/officeDocument/2006/relationships/customXml" Target="../ink/ink519.xml"/><Relationship Id="rId308" Type="http://schemas.openxmlformats.org/officeDocument/2006/relationships/customXml" Target="../ink/ink526.xml"/><Relationship Id="rId47" Type="http://schemas.openxmlformats.org/officeDocument/2006/relationships/image" Target="../media/image3010.png"/><Relationship Id="rId89" Type="http://schemas.openxmlformats.org/officeDocument/2006/relationships/image" Target="../media/image510.png"/><Relationship Id="rId112" Type="http://schemas.openxmlformats.org/officeDocument/2006/relationships/customXml" Target="../ink/ink428.xml"/><Relationship Id="rId154" Type="http://schemas.openxmlformats.org/officeDocument/2006/relationships/customXml" Target="../ink/ink449.xml"/><Relationship Id="rId361" Type="http://schemas.openxmlformats.org/officeDocument/2006/relationships/image" Target="../media/image1870.png"/><Relationship Id="rId196" Type="http://schemas.openxmlformats.org/officeDocument/2006/relationships/customXml" Target="../ink/ink470.xml"/><Relationship Id="rId16" Type="http://schemas.openxmlformats.org/officeDocument/2006/relationships/customXml" Target="../ink/ink380.xml"/><Relationship Id="rId221" Type="http://schemas.openxmlformats.org/officeDocument/2006/relationships/image" Target="../media/image1170.png"/><Relationship Id="rId263" Type="http://schemas.openxmlformats.org/officeDocument/2006/relationships/image" Target="../media/image1380.png"/><Relationship Id="rId319" Type="http://schemas.openxmlformats.org/officeDocument/2006/relationships/image" Target="../media/image1660.png"/><Relationship Id="rId58" Type="http://schemas.openxmlformats.org/officeDocument/2006/relationships/customXml" Target="../ink/ink401.xml"/><Relationship Id="rId123" Type="http://schemas.openxmlformats.org/officeDocument/2006/relationships/image" Target="../media/image680.png"/><Relationship Id="rId330" Type="http://schemas.openxmlformats.org/officeDocument/2006/relationships/customXml" Target="../ink/ink537.xml"/><Relationship Id="rId165" Type="http://schemas.openxmlformats.org/officeDocument/2006/relationships/image" Target="../media/image890.png"/><Relationship Id="rId372" Type="http://schemas.openxmlformats.org/officeDocument/2006/relationships/customXml" Target="../ink/ink558.xml"/><Relationship Id="rId232" Type="http://schemas.openxmlformats.org/officeDocument/2006/relationships/customXml" Target="../ink/ink488.xml"/><Relationship Id="rId274" Type="http://schemas.openxmlformats.org/officeDocument/2006/relationships/customXml" Target="../ink/ink509.xml"/><Relationship Id="rId27" Type="http://schemas.openxmlformats.org/officeDocument/2006/relationships/image" Target="../media/image2010.png"/><Relationship Id="rId69" Type="http://schemas.openxmlformats.org/officeDocument/2006/relationships/image" Target="../media/image410.png"/><Relationship Id="rId134" Type="http://schemas.openxmlformats.org/officeDocument/2006/relationships/customXml" Target="../ink/ink439.xml"/><Relationship Id="rId80" Type="http://schemas.openxmlformats.org/officeDocument/2006/relationships/customXml" Target="../ink/ink412.xml"/><Relationship Id="rId155" Type="http://schemas.openxmlformats.org/officeDocument/2006/relationships/image" Target="../media/image840.png"/><Relationship Id="rId176" Type="http://schemas.openxmlformats.org/officeDocument/2006/relationships/customXml" Target="../ink/ink460.xml"/><Relationship Id="rId197" Type="http://schemas.openxmlformats.org/officeDocument/2006/relationships/image" Target="../media/image1050.png"/><Relationship Id="rId341" Type="http://schemas.openxmlformats.org/officeDocument/2006/relationships/image" Target="../media/image1770.png"/><Relationship Id="rId362" Type="http://schemas.openxmlformats.org/officeDocument/2006/relationships/customXml" Target="../ink/ink553.xml"/><Relationship Id="rId383" Type="http://schemas.openxmlformats.org/officeDocument/2006/relationships/image" Target="../media/image1980.png"/><Relationship Id="rId201" Type="http://schemas.openxmlformats.org/officeDocument/2006/relationships/image" Target="../media/image1070.png"/><Relationship Id="rId222" Type="http://schemas.openxmlformats.org/officeDocument/2006/relationships/customXml" Target="../ink/ink483.xml"/><Relationship Id="rId243" Type="http://schemas.openxmlformats.org/officeDocument/2006/relationships/image" Target="../media/image1280.png"/><Relationship Id="rId264" Type="http://schemas.openxmlformats.org/officeDocument/2006/relationships/customXml" Target="../ink/ink504.xml"/><Relationship Id="rId285" Type="http://schemas.openxmlformats.org/officeDocument/2006/relationships/image" Target="../media/image1490.png"/><Relationship Id="rId17" Type="http://schemas.openxmlformats.org/officeDocument/2006/relationships/image" Target="../media/image1510.png"/><Relationship Id="rId38" Type="http://schemas.openxmlformats.org/officeDocument/2006/relationships/customXml" Target="../ink/ink391.xml"/><Relationship Id="rId59" Type="http://schemas.openxmlformats.org/officeDocument/2006/relationships/image" Target="../media/image3610.png"/><Relationship Id="rId103" Type="http://schemas.openxmlformats.org/officeDocument/2006/relationships/image" Target="../media/image580.png"/><Relationship Id="rId124" Type="http://schemas.openxmlformats.org/officeDocument/2006/relationships/customXml" Target="../ink/ink434.xml"/><Relationship Id="rId310" Type="http://schemas.openxmlformats.org/officeDocument/2006/relationships/customXml" Target="../ink/ink527.xml"/><Relationship Id="rId70" Type="http://schemas.openxmlformats.org/officeDocument/2006/relationships/customXml" Target="../ink/ink407.xml"/><Relationship Id="rId91" Type="http://schemas.openxmlformats.org/officeDocument/2006/relationships/image" Target="../media/image520.png"/><Relationship Id="rId145" Type="http://schemas.openxmlformats.org/officeDocument/2006/relationships/image" Target="../media/image790.png"/><Relationship Id="rId166" Type="http://schemas.openxmlformats.org/officeDocument/2006/relationships/customXml" Target="../ink/ink455.xml"/><Relationship Id="rId187" Type="http://schemas.openxmlformats.org/officeDocument/2006/relationships/image" Target="../media/image1000.png"/><Relationship Id="rId331" Type="http://schemas.openxmlformats.org/officeDocument/2006/relationships/image" Target="../media/image1720.png"/><Relationship Id="rId352" Type="http://schemas.openxmlformats.org/officeDocument/2006/relationships/customXml" Target="../ink/ink548.xml"/><Relationship Id="rId373" Type="http://schemas.openxmlformats.org/officeDocument/2006/relationships/image" Target="../media/image1930.png"/><Relationship Id="rId394" Type="http://schemas.openxmlformats.org/officeDocument/2006/relationships/customXml" Target="../ink/ink569.xml"/><Relationship Id="rId408" Type="http://schemas.openxmlformats.org/officeDocument/2006/relationships/customXml" Target="../ink/ink576.xml"/><Relationship Id="rId1" Type="http://schemas.openxmlformats.org/officeDocument/2006/relationships/slideLayout" Target="../slideLayouts/slideLayout4.xml"/><Relationship Id="rId212" Type="http://schemas.openxmlformats.org/officeDocument/2006/relationships/customXml" Target="../ink/ink478.xml"/><Relationship Id="rId233" Type="http://schemas.openxmlformats.org/officeDocument/2006/relationships/image" Target="../media/image1230.png"/><Relationship Id="rId254" Type="http://schemas.openxmlformats.org/officeDocument/2006/relationships/customXml" Target="../ink/ink499.xml"/><Relationship Id="rId28" Type="http://schemas.openxmlformats.org/officeDocument/2006/relationships/customXml" Target="../ink/ink386.xml"/><Relationship Id="rId49" Type="http://schemas.openxmlformats.org/officeDocument/2006/relationships/image" Target="../media/image3110.png"/><Relationship Id="rId114" Type="http://schemas.openxmlformats.org/officeDocument/2006/relationships/customXml" Target="../ink/ink429.xml"/><Relationship Id="rId275" Type="http://schemas.openxmlformats.org/officeDocument/2006/relationships/image" Target="../media/image1440.png"/><Relationship Id="rId296" Type="http://schemas.openxmlformats.org/officeDocument/2006/relationships/customXml" Target="../ink/ink520.xml"/><Relationship Id="rId300" Type="http://schemas.openxmlformats.org/officeDocument/2006/relationships/customXml" Target="../ink/ink522.xml"/><Relationship Id="rId60" Type="http://schemas.openxmlformats.org/officeDocument/2006/relationships/customXml" Target="../ink/ink402.xml"/><Relationship Id="rId81" Type="http://schemas.openxmlformats.org/officeDocument/2006/relationships/image" Target="../media/image470.png"/><Relationship Id="rId135" Type="http://schemas.openxmlformats.org/officeDocument/2006/relationships/image" Target="../media/image740.png"/><Relationship Id="rId156" Type="http://schemas.openxmlformats.org/officeDocument/2006/relationships/customXml" Target="../ink/ink450.xml"/><Relationship Id="rId177" Type="http://schemas.openxmlformats.org/officeDocument/2006/relationships/image" Target="../media/image950.png"/><Relationship Id="rId198" Type="http://schemas.openxmlformats.org/officeDocument/2006/relationships/customXml" Target="../ink/ink471.xml"/><Relationship Id="rId321" Type="http://schemas.openxmlformats.org/officeDocument/2006/relationships/image" Target="../media/image1670.png"/><Relationship Id="rId342" Type="http://schemas.openxmlformats.org/officeDocument/2006/relationships/customXml" Target="../ink/ink543.xml"/><Relationship Id="rId363" Type="http://schemas.openxmlformats.org/officeDocument/2006/relationships/image" Target="../media/image1880.png"/><Relationship Id="rId384" Type="http://schemas.openxmlformats.org/officeDocument/2006/relationships/customXml" Target="../ink/ink564.xml"/><Relationship Id="rId202" Type="http://schemas.openxmlformats.org/officeDocument/2006/relationships/customXml" Target="../ink/ink473.xml"/><Relationship Id="rId223" Type="http://schemas.openxmlformats.org/officeDocument/2006/relationships/image" Target="../media/image1180.png"/><Relationship Id="rId244" Type="http://schemas.openxmlformats.org/officeDocument/2006/relationships/customXml" Target="../ink/ink494.xml"/><Relationship Id="rId18" Type="http://schemas.openxmlformats.org/officeDocument/2006/relationships/customXml" Target="../ink/ink381.xml"/><Relationship Id="rId39" Type="http://schemas.openxmlformats.org/officeDocument/2006/relationships/image" Target="../media/image2610.png"/><Relationship Id="rId265" Type="http://schemas.openxmlformats.org/officeDocument/2006/relationships/image" Target="../media/image1390.png"/><Relationship Id="rId286" Type="http://schemas.openxmlformats.org/officeDocument/2006/relationships/customXml" Target="../ink/ink515.xml"/><Relationship Id="rId50" Type="http://schemas.openxmlformats.org/officeDocument/2006/relationships/customXml" Target="../ink/ink397.xml"/><Relationship Id="rId104" Type="http://schemas.openxmlformats.org/officeDocument/2006/relationships/customXml" Target="../ink/ink424.xml"/><Relationship Id="rId125" Type="http://schemas.openxmlformats.org/officeDocument/2006/relationships/image" Target="../media/image690.png"/><Relationship Id="rId146" Type="http://schemas.openxmlformats.org/officeDocument/2006/relationships/customXml" Target="../ink/ink445.xml"/><Relationship Id="rId167" Type="http://schemas.openxmlformats.org/officeDocument/2006/relationships/image" Target="../media/image900.png"/><Relationship Id="rId188" Type="http://schemas.openxmlformats.org/officeDocument/2006/relationships/customXml" Target="../ink/ink466.xml"/><Relationship Id="rId311" Type="http://schemas.openxmlformats.org/officeDocument/2006/relationships/image" Target="../media/image1620.png"/><Relationship Id="rId332" Type="http://schemas.openxmlformats.org/officeDocument/2006/relationships/customXml" Target="../ink/ink538.xml"/><Relationship Id="rId353" Type="http://schemas.openxmlformats.org/officeDocument/2006/relationships/image" Target="../media/image1830.png"/><Relationship Id="rId374" Type="http://schemas.openxmlformats.org/officeDocument/2006/relationships/customXml" Target="../ink/ink559.xml"/><Relationship Id="rId395" Type="http://schemas.openxmlformats.org/officeDocument/2006/relationships/image" Target="../media/image2040.png"/><Relationship Id="rId409" Type="http://schemas.openxmlformats.org/officeDocument/2006/relationships/image" Target="../media/image2111.png"/><Relationship Id="rId71" Type="http://schemas.openxmlformats.org/officeDocument/2006/relationships/image" Target="../media/image420.png"/><Relationship Id="rId92" Type="http://schemas.openxmlformats.org/officeDocument/2006/relationships/customXml" Target="../ink/ink418.xml"/><Relationship Id="rId213" Type="http://schemas.openxmlformats.org/officeDocument/2006/relationships/image" Target="../media/image1130.png"/><Relationship Id="rId234" Type="http://schemas.openxmlformats.org/officeDocument/2006/relationships/customXml" Target="../ink/ink489.xml"/><Relationship Id="rId2" Type="http://schemas.openxmlformats.org/officeDocument/2006/relationships/customXml" Target="../ink/ink373.xml"/><Relationship Id="rId29" Type="http://schemas.openxmlformats.org/officeDocument/2006/relationships/image" Target="../media/image2110.png"/><Relationship Id="rId255" Type="http://schemas.openxmlformats.org/officeDocument/2006/relationships/image" Target="../media/image1340.png"/><Relationship Id="rId276" Type="http://schemas.openxmlformats.org/officeDocument/2006/relationships/customXml" Target="../ink/ink510.xml"/><Relationship Id="rId297" Type="http://schemas.openxmlformats.org/officeDocument/2006/relationships/image" Target="../media/image1550.png"/><Relationship Id="rId40" Type="http://schemas.openxmlformats.org/officeDocument/2006/relationships/customXml" Target="../ink/ink392.xml"/><Relationship Id="rId115" Type="http://schemas.openxmlformats.org/officeDocument/2006/relationships/image" Target="../media/image640.png"/><Relationship Id="rId136" Type="http://schemas.openxmlformats.org/officeDocument/2006/relationships/customXml" Target="../ink/ink440.xml"/><Relationship Id="rId157" Type="http://schemas.openxmlformats.org/officeDocument/2006/relationships/image" Target="../media/image850.png"/><Relationship Id="rId178" Type="http://schemas.openxmlformats.org/officeDocument/2006/relationships/customXml" Target="../ink/ink461.xml"/><Relationship Id="rId301" Type="http://schemas.openxmlformats.org/officeDocument/2006/relationships/image" Target="../media/image1570.png"/><Relationship Id="rId322" Type="http://schemas.openxmlformats.org/officeDocument/2006/relationships/customXml" Target="../ink/ink533.xml"/><Relationship Id="rId343" Type="http://schemas.openxmlformats.org/officeDocument/2006/relationships/image" Target="../media/image1780.png"/><Relationship Id="rId364" Type="http://schemas.openxmlformats.org/officeDocument/2006/relationships/customXml" Target="../ink/ink554.xml"/><Relationship Id="rId61" Type="http://schemas.openxmlformats.org/officeDocument/2006/relationships/image" Target="../media/image3710.png"/><Relationship Id="rId82" Type="http://schemas.openxmlformats.org/officeDocument/2006/relationships/customXml" Target="../ink/ink413.xml"/><Relationship Id="rId199" Type="http://schemas.openxmlformats.org/officeDocument/2006/relationships/image" Target="../media/image1060.png"/><Relationship Id="rId203" Type="http://schemas.openxmlformats.org/officeDocument/2006/relationships/image" Target="../media/image1080.png"/><Relationship Id="rId385" Type="http://schemas.openxmlformats.org/officeDocument/2006/relationships/image" Target="../media/image1990.png"/><Relationship Id="rId19" Type="http://schemas.openxmlformats.org/officeDocument/2006/relationships/image" Target="../media/image1610.png"/><Relationship Id="rId224" Type="http://schemas.openxmlformats.org/officeDocument/2006/relationships/customXml" Target="../ink/ink484.xml"/><Relationship Id="rId245" Type="http://schemas.openxmlformats.org/officeDocument/2006/relationships/image" Target="../media/image1290.png"/><Relationship Id="rId266" Type="http://schemas.openxmlformats.org/officeDocument/2006/relationships/customXml" Target="../ink/ink505.xml"/><Relationship Id="rId287" Type="http://schemas.openxmlformats.org/officeDocument/2006/relationships/image" Target="../media/image1500.png"/><Relationship Id="rId410" Type="http://schemas.openxmlformats.org/officeDocument/2006/relationships/customXml" Target="../ink/ink577.xml"/><Relationship Id="rId30" Type="http://schemas.openxmlformats.org/officeDocument/2006/relationships/customXml" Target="../ink/ink387.xml"/><Relationship Id="rId105" Type="http://schemas.openxmlformats.org/officeDocument/2006/relationships/image" Target="../media/image590.png"/><Relationship Id="rId126" Type="http://schemas.openxmlformats.org/officeDocument/2006/relationships/customXml" Target="../ink/ink435.xml"/><Relationship Id="rId147" Type="http://schemas.openxmlformats.org/officeDocument/2006/relationships/image" Target="../media/image800.png"/><Relationship Id="rId168" Type="http://schemas.openxmlformats.org/officeDocument/2006/relationships/customXml" Target="../ink/ink456.xml"/><Relationship Id="rId312" Type="http://schemas.openxmlformats.org/officeDocument/2006/relationships/customXml" Target="../ink/ink528.xml"/><Relationship Id="rId333" Type="http://schemas.openxmlformats.org/officeDocument/2006/relationships/image" Target="../media/image1730.png"/><Relationship Id="rId354" Type="http://schemas.openxmlformats.org/officeDocument/2006/relationships/customXml" Target="../ink/ink549.xml"/><Relationship Id="rId51" Type="http://schemas.openxmlformats.org/officeDocument/2006/relationships/image" Target="../media/image3210.png"/><Relationship Id="rId72" Type="http://schemas.openxmlformats.org/officeDocument/2006/relationships/customXml" Target="../ink/ink408.xml"/><Relationship Id="rId93" Type="http://schemas.openxmlformats.org/officeDocument/2006/relationships/image" Target="../media/image530.png"/><Relationship Id="rId189" Type="http://schemas.openxmlformats.org/officeDocument/2006/relationships/image" Target="../media/image1011.png"/><Relationship Id="rId375" Type="http://schemas.openxmlformats.org/officeDocument/2006/relationships/image" Target="../media/image1940.png"/><Relationship Id="rId396" Type="http://schemas.openxmlformats.org/officeDocument/2006/relationships/customXml" Target="../ink/ink570.xml"/><Relationship Id="rId3" Type="http://schemas.openxmlformats.org/officeDocument/2006/relationships/image" Target="../media/image710.png"/><Relationship Id="rId214" Type="http://schemas.openxmlformats.org/officeDocument/2006/relationships/customXml" Target="../ink/ink479.xml"/><Relationship Id="rId235" Type="http://schemas.openxmlformats.org/officeDocument/2006/relationships/image" Target="../media/image1240.png"/><Relationship Id="rId256" Type="http://schemas.openxmlformats.org/officeDocument/2006/relationships/customXml" Target="../ink/ink500.xml"/><Relationship Id="rId277" Type="http://schemas.openxmlformats.org/officeDocument/2006/relationships/image" Target="../media/image1450.png"/><Relationship Id="rId298" Type="http://schemas.openxmlformats.org/officeDocument/2006/relationships/customXml" Target="../ink/ink521.xml"/><Relationship Id="rId400" Type="http://schemas.openxmlformats.org/officeDocument/2006/relationships/customXml" Target="../ink/ink572.xml"/><Relationship Id="rId116" Type="http://schemas.openxmlformats.org/officeDocument/2006/relationships/customXml" Target="../ink/ink430.xml"/><Relationship Id="rId137" Type="http://schemas.openxmlformats.org/officeDocument/2006/relationships/image" Target="../media/image750.png"/><Relationship Id="rId158" Type="http://schemas.openxmlformats.org/officeDocument/2006/relationships/customXml" Target="../ink/ink451.xml"/><Relationship Id="rId302" Type="http://schemas.openxmlformats.org/officeDocument/2006/relationships/customXml" Target="../ink/ink523.xml"/><Relationship Id="rId323" Type="http://schemas.openxmlformats.org/officeDocument/2006/relationships/image" Target="../media/image1680.png"/><Relationship Id="rId344" Type="http://schemas.openxmlformats.org/officeDocument/2006/relationships/customXml" Target="../ink/ink544.xml"/><Relationship Id="rId20" Type="http://schemas.openxmlformats.org/officeDocument/2006/relationships/customXml" Target="../ink/ink382.xml"/><Relationship Id="rId41" Type="http://schemas.openxmlformats.org/officeDocument/2006/relationships/image" Target="../media/image2710.png"/><Relationship Id="rId62" Type="http://schemas.openxmlformats.org/officeDocument/2006/relationships/customXml" Target="../ink/ink403.xml"/><Relationship Id="rId83" Type="http://schemas.openxmlformats.org/officeDocument/2006/relationships/image" Target="../media/image480.png"/><Relationship Id="rId179" Type="http://schemas.openxmlformats.org/officeDocument/2006/relationships/image" Target="../media/image960.png"/><Relationship Id="rId365" Type="http://schemas.openxmlformats.org/officeDocument/2006/relationships/image" Target="../media/image1890.png"/><Relationship Id="rId386" Type="http://schemas.openxmlformats.org/officeDocument/2006/relationships/customXml" Target="../ink/ink565.xml"/><Relationship Id="rId190" Type="http://schemas.openxmlformats.org/officeDocument/2006/relationships/customXml" Target="../ink/ink467.xml"/><Relationship Id="rId204" Type="http://schemas.openxmlformats.org/officeDocument/2006/relationships/customXml" Target="../ink/ink474.xml"/><Relationship Id="rId225" Type="http://schemas.openxmlformats.org/officeDocument/2006/relationships/image" Target="../media/image1190.png"/><Relationship Id="rId246" Type="http://schemas.openxmlformats.org/officeDocument/2006/relationships/customXml" Target="../ink/ink495.xml"/><Relationship Id="rId267" Type="http://schemas.openxmlformats.org/officeDocument/2006/relationships/image" Target="../media/image1400.png"/><Relationship Id="rId288" Type="http://schemas.openxmlformats.org/officeDocument/2006/relationships/customXml" Target="../ink/ink516.xml"/><Relationship Id="rId411" Type="http://schemas.openxmlformats.org/officeDocument/2006/relationships/image" Target="../media/image2120.png"/><Relationship Id="rId106" Type="http://schemas.openxmlformats.org/officeDocument/2006/relationships/customXml" Target="../ink/ink425.xml"/><Relationship Id="rId127" Type="http://schemas.openxmlformats.org/officeDocument/2006/relationships/image" Target="../media/image700.png"/><Relationship Id="rId313" Type="http://schemas.openxmlformats.org/officeDocument/2006/relationships/image" Target="../media/image1630.png"/><Relationship Id="rId10" Type="http://schemas.openxmlformats.org/officeDocument/2006/relationships/customXml" Target="../ink/ink377.xml"/><Relationship Id="rId31" Type="http://schemas.openxmlformats.org/officeDocument/2006/relationships/image" Target="../media/image2210.png"/><Relationship Id="rId52" Type="http://schemas.openxmlformats.org/officeDocument/2006/relationships/customXml" Target="../ink/ink398.xml"/><Relationship Id="rId73" Type="http://schemas.openxmlformats.org/officeDocument/2006/relationships/image" Target="../media/image430.png"/><Relationship Id="rId94" Type="http://schemas.openxmlformats.org/officeDocument/2006/relationships/customXml" Target="../ink/ink419.xml"/><Relationship Id="rId148" Type="http://schemas.openxmlformats.org/officeDocument/2006/relationships/customXml" Target="../ink/ink446.xml"/><Relationship Id="rId169" Type="http://schemas.openxmlformats.org/officeDocument/2006/relationships/image" Target="../media/image911.png"/><Relationship Id="rId334" Type="http://schemas.openxmlformats.org/officeDocument/2006/relationships/customXml" Target="../ink/ink539.xml"/><Relationship Id="rId355" Type="http://schemas.openxmlformats.org/officeDocument/2006/relationships/image" Target="../media/image1840.png"/><Relationship Id="rId376" Type="http://schemas.openxmlformats.org/officeDocument/2006/relationships/customXml" Target="../ink/ink560.xml"/><Relationship Id="rId397" Type="http://schemas.openxmlformats.org/officeDocument/2006/relationships/image" Target="../media/image2050.png"/><Relationship Id="rId4" Type="http://schemas.openxmlformats.org/officeDocument/2006/relationships/customXml" Target="../ink/ink374.xml"/><Relationship Id="rId180" Type="http://schemas.openxmlformats.org/officeDocument/2006/relationships/customXml" Target="../ink/ink462.xml"/><Relationship Id="rId215" Type="http://schemas.openxmlformats.org/officeDocument/2006/relationships/image" Target="../media/image1140.png"/><Relationship Id="rId236" Type="http://schemas.openxmlformats.org/officeDocument/2006/relationships/customXml" Target="../ink/ink490.xml"/><Relationship Id="rId257" Type="http://schemas.openxmlformats.org/officeDocument/2006/relationships/image" Target="../media/image1350.png"/><Relationship Id="rId278" Type="http://schemas.openxmlformats.org/officeDocument/2006/relationships/customXml" Target="../ink/ink511.xml"/><Relationship Id="rId401" Type="http://schemas.openxmlformats.org/officeDocument/2006/relationships/image" Target="../media/image2070.png"/><Relationship Id="rId303" Type="http://schemas.openxmlformats.org/officeDocument/2006/relationships/image" Target="../media/image1580.png"/><Relationship Id="rId42" Type="http://schemas.openxmlformats.org/officeDocument/2006/relationships/customXml" Target="../ink/ink393.xml"/><Relationship Id="rId84" Type="http://schemas.openxmlformats.org/officeDocument/2006/relationships/customXml" Target="../ink/ink414.xml"/><Relationship Id="rId138" Type="http://schemas.openxmlformats.org/officeDocument/2006/relationships/customXml" Target="../ink/ink441.xml"/><Relationship Id="rId345" Type="http://schemas.openxmlformats.org/officeDocument/2006/relationships/image" Target="../media/image1790.png"/><Relationship Id="rId387" Type="http://schemas.openxmlformats.org/officeDocument/2006/relationships/image" Target="../media/image2000.png"/><Relationship Id="rId191" Type="http://schemas.openxmlformats.org/officeDocument/2006/relationships/image" Target="../media/image1020.png"/><Relationship Id="rId205" Type="http://schemas.openxmlformats.org/officeDocument/2006/relationships/image" Target="../media/image1090.png"/><Relationship Id="rId247" Type="http://schemas.openxmlformats.org/officeDocument/2006/relationships/image" Target="../media/image1300.png"/><Relationship Id="rId412" Type="http://schemas.openxmlformats.org/officeDocument/2006/relationships/customXml" Target="../ink/ink578.xml"/><Relationship Id="rId107" Type="http://schemas.openxmlformats.org/officeDocument/2006/relationships/image" Target="../media/image600.png"/><Relationship Id="rId289" Type="http://schemas.openxmlformats.org/officeDocument/2006/relationships/image" Target="../media/image1511.png"/><Relationship Id="rId11" Type="http://schemas.openxmlformats.org/officeDocument/2006/relationships/image" Target="../media/image1210.png"/><Relationship Id="rId53" Type="http://schemas.openxmlformats.org/officeDocument/2006/relationships/image" Target="../media/image3310.png"/><Relationship Id="rId149" Type="http://schemas.openxmlformats.org/officeDocument/2006/relationships/image" Target="../media/image811.png"/><Relationship Id="rId314" Type="http://schemas.openxmlformats.org/officeDocument/2006/relationships/customXml" Target="../ink/ink529.xml"/><Relationship Id="rId356" Type="http://schemas.openxmlformats.org/officeDocument/2006/relationships/customXml" Target="../ink/ink550.xml"/><Relationship Id="rId398" Type="http://schemas.openxmlformats.org/officeDocument/2006/relationships/customXml" Target="../ink/ink571.xml"/><Relationship Id="rId95" Type="http://schemas.openxmlformats.org/officeDocument/2006/relationships/image" Target="../media/image540.png"/><Relationship Id="rId160" Type="http://schemas.openxmlformats.org/officeDocument/2006/relationships/customXml" Target="../ink/ink452.xml"/><Relationship Id="rId216" Type="http://schemas.openxmlformats.org/officeDocument/2006/relationships/customXml" Target="../ink/ink480.xml"/><Relationship Id="rId258" Type="http://schemas.openxmlformats.org/officeDocument/2006/relationships/customXml" Target="../ink/ink501.xml"/><Relationship Id="rId22" Type="http://schemas.openxmlformats.org/officeDocument/2006/relationships/customXml" Target="../ink/ink383.xml"/><Relationship Id="rId64" Type="http://schemas.openxmlformats.org/officeDocument/2006/relationships/customXml" Target="../ink/ink404.xml"/><Relationship Id="rId118" Type="http://schemas.openxmlformats.org/officeDocument/2006/relationships/customXml" Target="../ink/ink431.xml"/><Relationship Id="rId325" Type="http://schemas.openxmlformats.org/officeDocument/2006/relationships/image" Target="../media/image1690.png"/><Relationship Id="rId367" Type="http://schemas.openxmlformats.org/officeDocument/2006/relationships/image" Target="../media/image1900.png"/><Relationship Id="rId171" Type="http://schemas.openxmlformats.org/officeDocument/2006/relationships/image" Target="../media/image920.png"/><Relationship Id="rId227" Type="http://schemas.openxmlformats.org/officeDocument/2006/relationships/image" Target="../media/image1200.png"/><Relationship Id="rId269" Type="http://schemas.openxmlformats.org/officeDocument/2006/relationships/image" Target="../media/image1411.png"/><Relationship Id="rId33" Type="http://schemas.openxmlformats.org/officeDocument/2006/relationships/image" Target="../media/image2310.png"/><Relationship Id="rId129" Type="http://schemas.openxmlformats.org/officeDocument/2006/relationships/image" Target="../media/image711.png"/><Relationship Id="rId280" Type="http://schemas.openxmlformats.org/officeDocument/2006/relationships/customXml" Target="../ink/ink512.xml"/><Relationship Id="rId336" Type="http://schemas.openxmlformats.org/officeDocument/2006/relationships/customXml" Target="../ink/ink540.xml"/><Relationship Id="rId75" Type="http://schemas.openxmlformats.org/officeDocument/2006/relationships/image" Target="../media/image440.png"/><Relationship Id="rId140" Type="http://schemas.openxmlformats.org/officeDocument/2006/relationships/customXml" Target="../ink/ink442.xml"/><Relationship Id="rId182" Type="http://schemas.openxmlformats.org/officeDocument/2006/relationships/customXml" Target="../ink/ink463.xml"/><Relationship Id="rId378" Type="http://schemas.openxmlformats.org/officeDocument/2006/relationships/customXml" Target="../ink/ink561.xml"/><Relationship Id="rId403" Type="http://schemas.openxmlformats.org/officeDocument/2006/relationships/image" Target="../media/image2080.png"/><Relationship Id="rId6" Type="http://schemas.openxmlformats.org/officeDocument/2006/relationships/customXml" Target="../ink/ink375.xml"/><Relationship Id="rId238" Type="http://schemas.openxmlformats.org/officeDocument/2006/relationships/customXml" Target="../ink/ink491.xml"/><Relationship Id="rId291" Type="http://schemas.openxmlformats.org/officeDocument/2006/relationships/image" Target="../media/image1520.png"/><Relationship Id="rId305" Type="http://schemas.openxmlformats.org/officeDocument/2006/relationships/image" Target="../media/image1590.png"/><Relationship Id="rId347" Type="http://schemas.openxmlformats.org/officeDocument/2006/relationships/image" Target="../media/image1800.png"/><Relationship Id="rId44" Type="http://schemas.openxmlformats.org/officeDocument/2006/relationships/customXml" Target="../ink/ink394.xml"/><Relationship Id="rId86" Type="http://schemas.openxmlformats.org/officeDocument/2006/relationships/customXml" Target="../ink/ink415.xml"/><Relationship Id="rId151" Type="http://schemas.openxmlformats.org/officeDocument/2006/relationships/image" Target="../media/image820.png"/><Relationship Id="rId389" Type="http://schemas.openxmlformats.org/officeDocument/2006/relationships/image" Target="../media/image2011.png"/><Relationship Id="rId193" Type="http://schemas.openxmlformats.org/officeDocument/2006/relationships/image" Target="../media/image1030.png"/><Relationship Id="rId207" Type="http://schemas.openxmlformats.org/officeDocument/2006/relationships/image" Target="../media/image1101.png"/><Relationship Id="rId249" Type="http://schemas.openxmlformats.org/officeDocument/2006/relationships/image" Target="../media/image1311.png"/><Relationship Id="rId414" Type="http://schemas.openxmlformats.org/officeDocument/2006/relationships/customXml" Target="../ink/ink579.xml"/><Relationship Id="rId13" Type="http://schemas.openxmlformats.org/officeDocument/2006/relationships/image" Target="../media/image1310.png"/><Relationship Id="rId109" Type="http://schemas.openxmlformats.org/officeDocument/2006/relationships/image" Target="../media/image610.png"/><Relationship Id="rId260" Type="http://schemas.openxmlformats.org/officeDocument/2006/relationships/customXml" Target="../ink/ink502.xml"/><Relationship Id="rId316" Type="http://schemas.openxmlformats.org/officeDocument/2006/relationships/customXml" Target="../ink/ink530.xml"/><Relationship Id="rId55" Type="http://schemas.openxmlformats.org/officeDocument/2006/relationships/image" Target="../media/image3410.png"/><Relationship Id="rId97" Type="http://schemas.openxmlformats.org/officeDocument/2006/relationships/image" Target="../media/image550.png"/><Relationship Id="rId120" Type="http://schemas.openxmlformats.org/officeDocument/2006/relationships/customXml" Target="../ink/ink432.xml"/><Relationship Id="rId358" Type="http://schemas.openxmlformats.org/officeDocument/2006/relationships/customXml" Target="../ink/ink551.xml"/><Relationship Id="rId162" Type="http://schemas.openxmlformats.org/officeDocument/2006/relationships/customXml" Target="../ink/ink453.xml"/><Relationship Id="rId218" Type="http://schemas.openxmlformats.org/officeDocument/2006/relationships/customXml" Target="../ink/ink481.xml"/><Relationship Id="rId271" Type="http://schemas.openxmlformats.org/officeDocument/2006/relationships/image" Target="../media/image1420.png"/><Relationship Id="rId24" Type="http://schemas.openxmlformats.org/officeDocument/2006/relationships/customXml" Target="../ink/ink384.xml"/><Relationship Id="rId66" Type="http://schemas.openxmlformats.org/officeDocument/2006/relationships/customXml" Target="../ink/ink405.xml"/><Relationship Id="rId131" Type="http://schemas.openxmlformats.org/officeDocument/2006/relationships/image" Target="../media/image720.png"/><Relationship Id="rId327" Type="http://schemas.openxmlformats.org/officeDocument/2006/relationships/image" Target="../media/image1700.png"/><Relationship Id="rId369" Type="http://schemas.openxmlformats.org/officeDocument/2006/relationships/image" Target="../media/image1911.png"/><Relationship Id="rId173" Type="http://schemas.openxmlformats.org/officeDocument/2006/relationships/image" Target="../media/image930.png"/><Relationship Id="rId229" Type="http://schemas.openxmlformats.org/officeDocument/2006/relationships/image" Target="../media/image1211.png"/><Relationship Id="rId380" Type="http://schemas.openxmlformats.org/officeDocument/2006/relationships/customXml" Target="../ink/ink562.xml"/><Relationship Id="rId240" Type="http://schemas.openxmlformats.org/officeDocument/2006/relationships/customXml" Target="../ink/ink492.xml"/><Relationship Id="rId35" Type="http://schemas.openxmlformats.org/officeDocument/2006/relationships/image" Target="../media/image2410.png"/><Relationship Id="rId77" Type="http://schemas.openxmlformats.org/officeDocument/2006/relationships/image" Target="../media/image450.png"/><Relationship Id="rId100" Type="http://schemas.openxmlformats.org/officeDocument/2006/relationships/customXml" Target="../ink/ink422.xml"/><Relationship Id="rId282" Type="http://schemas.openxmlformats.org/officeDocument/2006/relationships/customXml" Target="../ink/ink513.xml"/><Relationship Id="rId338" Type="http://schemas.openxmlformats.org/officeDocument/2006/relationships/customXml" Target="../ink/ink541.xml"/><Relationship Id="rId8" Type="http://schemas.openxmlformats.org/officeDocument/2006/relationships/customXml" Target="../ink/ink376.xml"/><Relationship Id="rId142" Type="http://schemas.openxmlformats.org/officeDocument/2006/relationships/customXml" Target="../ink/ink443.xml"/><Relationship Id="rId184" Type="http://schemas.openxmlformats.org/officeDocument/2006/relationships/customXml" Target="../ink/ink464.xml"/><Relationship Id="rId391" Type="http://schemas.openxmlformats.org/officeDocument/2006/relationships/image" Target="../media/image2020.png"/><Relationship Id="rId405" Type="http://schemas.openxmlformats.org/officeDocument/2006/relationships/image" Target="../media/image2090.png"/><Relationship Id="rId251" Type="http://schemas.openxmlformats.org/officeDocument/2006/relationships/image" Target="../media/image1320.png"/><Relationship Id="rId46" Type="http://schemas.openxmlformats.org/officeDocument/2006/relationships/customXml" Target="../ink/ink395.xml"/><Relationship Id="rId293" Type="http://schemas.openxmlformats.org/officeDocument/2006/relationships/image" Target="../media/image1530.png"/><Relationship Id="rId307" Type="http://schemas.openxmlformats.org/officeDocument/2006/relationships/image" Target="../media/image1600.png"/><Relationship Id="rId349" Type="http://schemas.openxmlformats.org/officeDocument/2006/relationships/image" Target="../media/image1811.png"/><Relationship Id="rId88" Type="http://schemas.openxmlformats.org/officeDocument/2006/relationships/customXml" Target="../ink/ink416.xml"/><Relationship Id="rId111" Type="http://schemas.openxmlformats.org/officeDocument/2006/relationships/image" Target="../media/image620.png"/><Relationship Id="rId153" Type="http://schemas.openxmlformats.org/officeDocument/2006/relationships/image" Target="../media/image830.png"/><Relationship Id="rId195" Type="http://schemas.openxmlformats.org/officeDocument/2006/relationships/image" Target="../media/image1040.png"/><Relationship Id="rId209" Type="http://schemas.openxmlformats.org/officeDocument/2006/relationships/image" Target="../media/image1113.png"/><Relationship Id="rId360" Type="http://schemas.openxmlformats.org/officeDocument/2006/relationships/customXml" Target="../ink/ink552.xml"/><Relationship Id="rId220" Type="http://schemas.openxmlformats.org/officeDocument/2006/relationships/customXml" Target="../ink/ink482.xml"/><Relationship Id="rId15" Type="http://schemas.openxmlformats.org/officeDocument/2006/relationships/image" Target="../media/image1410.png"/><Relationship Id="rId57" Type="http://schemas.openxmlformats.org/officeDocument/2006/relationships/image" Target="../media/image355.png"/><Relationship Id="rId262" Type="http://schemas.openxmlformats.org/officeDocument/2006/relationships/customXml" Target="../ink/ink503.xml"/><Relationship Id="rId318" Type="http://schemas.openxmlformats.org/officeDocument/2006/relationships/customXml" Target="../ink/ink531.xml"/><Relationship Id="rId99" Type="http://schemas.openxmlformats.org/officeDocument/2006/relationships/image" Target="../media/image560.png"/><Relationship Id="rId122" Type="http://schemas.openxmlformats.org/officeDocument/2006/relationships/customXml" Target="../ink/ink433.xml"/><Relationship Id="rId164" Type="http://schemas.openxmlformats.org/officeDocument/2006/relationships/customXml" Target="../ink/ink454.xml"/><Relationship Id="rId371" Type="http://schemas.openxmlformats.org/officeDocument/2006/relationships/image" Target="../media/image1920.png"/><Relationship Id="rId26" Type="http://schemas.openxmlformats.org/officeDocument/2006/relationships/customXml" Target="../ink/ink385.xml"/><Relationship Id="rId231" Type="http://schemas.openxmlformats.org/officeDocument/2006/relationships/image" Target="../media/image1220.png"/><Relationship Id="rId273" Type="http://schemas.openxmlformats.org/officeDocument/2006/relationships/image" Target="../media/image1430.png"/><Relationship Id="rId329" Type="http://schemas.openxmlformats.org/officeDocument/2006/relationships/image" Target="../media/image1711.png"/><Relationship Id="rId68" Type="http://schemas.openxmlformats.org/officeDocument/2006/relationships/customXml" Target="../ink/ink406.xml"/><Relationship Id="rId133" Type="http://schemas.openxmlformats.org/officeDocument/2006/relationships/image" Target="../media/image730.png"/><Relationship Id="rId175" Type="http://schemas.openxmlformats.org/officeDocument/2006/relationships/image" Target="../media/image940.png"/><Relationship Id="rId340" Type="http://schemas.openxmlformats.org/officeDocument/2006/relationships/customXml" Target="../ink/ink542.xml"/><Relationship Id="rId200" Type="http://schemas.openxmlformats.org/officeDocument/2006/relationships/customXml" Target="../ink/ink472.xml"/><Relationship Id="rId382" Type="http://schemas.openxmlformats.org/officeDocument/2006/relationships/customXml" Target="../ink/ink563.xml"/><Relationship Id="rId242" Type="http://schemas.openxmlformats.org/officeDocument/2006/relationships/customXml" Target="../ink/ink493.xml"/><Relationship Id="rId284" Type="http://schemas.openxmlformats.org/officeDocument/2006/relationships/customXml" Target="../ink/ink514.xml"/><Relationship Id="rId37" Type="http://schemas.openxmlformats.org/officeDocument/2006/relationships/image" Target="../media/image2510.png"/><Relationship Id="rId79" Type="http://schemas.openxmlformats.org/officeDocument/2006/relationships/image" Target="../media/image460.png"/><Relationship Id="rId102" Type="http://schemas.openxmlformats.org/officeDocument/2006/relationships/customXml" Target="../ink/ink423.xml"/><Relationship Id="rId144" Type="http://schemas.openxmlformats.org/officeDocument/2006/relationships/customXml" Target="../ink/ink444.xml"/><Relationship Id="rId90" Type="http://schemas.openxmlformats.org/officeDocument/2006/relationships/customXml" Target="../ink/ink417.xml"/><Relationship Id="rId186" Type="http://schemas.openxmlformats.org/officeDocument/2006/relationships/customXml" Target="../ink/ink465.xml"/><Relationship Id="rId351" Type="http://schemas.openxmlformats.org/officeDocument/2006/relationships/image" Target="../media/image1820.png"/><Relationship Id="rId393" Type="http://schemas.openxmlformats.org/officeDocument/2006/relationships/image" Target="../media/image2030.png"/><Relationship Id="rId407" Type="http://schemas.openxmlformats.org/officeDocument/2006/relationships/image" Target="../media/image2100.png"/><Relationship Id="rId211" Type="http://schemas.openxmlformats.org/officeDocument/2006/relationships/image" Target="../media/image1120.png"/><Relationship Id="rId253" Type="http://schemas.openxmlformats.org/officeDocument/2006/relationships/image" Target="../media/image1330.png"/><Relationship Id="rId295" Type="http://schemas.openxmlformats.org/officeDocument/2006/relationships/image" Target="../media/image1540.png"/><Relationship Id="rId309" Type="http://schemas.openxmlformats.org/officeDocument/2006/relationships/image" Target="../media/image1611.png"/><Relationship Id="rId48" Type="http://schemas.openxmlformats.org/officeDocument/2006/relationships/customXml" Target="../ink/ink396.xml"/><Relationship Id="rId113" Type="http://schemas.openxmlformats.org/officeDocument/2006/relationships/image" Target="../media/image630.png"/><Relationship Id="rId320" Type="http://schemas.openxmlformats.org/officeDocument/2006/relationships/customXml" Target="../ink/ink532.xml"/></Relationships>
</file>

<file path=ppt/slides/_rels/slide17.xml.rels><?xml version="1.0" encoding="UTF-8" standalone="yes"?>
<Relationships xmlns="http://schemas.openxmlformats.org/package/2006/relationships"><Relationship Id="rId3" Type="http://schemas.openxmlformats.org/officeDocument/2006/relationships/image" Target="../media/image358.jpe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6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hyperlink" Target="https://tools.hana.ondemand.com/#cloud" TargetMode="External"/><Relationship Id="rId7" Type="http://schemas.openxmlformats.org/officeDocument/2006/relationships/image" Target="../media/image36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 Id="rId9" Type="http://schemas.openxmlformats.org/officeDocument/2006/relationships/image" Target="../media/image367.png"/></Relationships>
</file>

<file path=ppt/slides/_rels/slide21.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69.png"/><Relationship Id="rId4" Type="http://schemas.openxmlformats.org/officeDocument/2006/relationships/image" Target="../media/image368.png"/></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2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1110.png"/></Relationships>
</file>

<file path=ppt/slides/_rels/slide30.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117" Type="http://schemas.openxmlformats.org/officeDocument/2006/relationships/image" Target="../media/image64.png"/><Relationship Id="rId671" Type="http://schemas.openxmlformats.org/officeDocument/2006/relationships/image" Target="../media/image341.png"/><Relationship Id="rId21" Type="http://schemas.openxmlformats.org/officeDocument/2006/relationships/image" Target="../media/image16.png"/><Relationship Id="rId324" Type="http://schemas.openxmlformats.org/officeDocument/2006/relationships/customXml" Target="../ink/ink164.xml"/><Relationship Id="rId531" Type="http://schemas.openxmlformats.org/officeDocument/2006/relationships/image" Target="../media/image271.png"/><Relationship Id="rId629" Type="http://schemas.openxmlformats.org/officeDocument/2006/relationships/image" Target="../media/image320.png"/><Relationship Id="rId170" Type="http://schemas.openxmlformats.org/officeDocument/2006/relationships/customXml" Target="../ink/ink87.xml"/><Relationship Id="rId268" Type="http://schemas.openxmlformats.org/officeDocument/2006/relationships/customXml" Target="../ink/ink136.xml"/><Relationship Id="rId475" Type="http://schemas.openxmlformats.org/officeDocument/2006/relationships/image" Target="../media/image243.png"/><Relationship Id="rId682" Type="http://schemas.openxmlformats.org/officeDocument/2006/relationships/customXml" Target="../ink/ink343.xml"/><Relationship Id="rId32" Type="http://schemas.openxmlformats.org/officeDocument/2006/relationships/customXml" Target="../ink/ink18.xml"/><Relationship Id="rId128" Type="http://schemas.openxmlformats.org/officeDocument/2006/relationships/customXml" Target="../ink/ink66.xml"/><Relationship Id="rId335" Type="http://schemas.openxmlformats.org/officeDocument/2006/relationships/image" Target="../media/image173.png"/><Relationship Id="rId542" Type="http://schemas.openxmlformats.org/officeDocument/2006/relationships/customXml" Target="../ink/ink273.xml"/><Relationship Id="rId181" Type="http://schemas.openxmlformats.org/officeDocument/2006/relationships/image" Target="../media/image96.png"/><Relationship Id="rId402" Type="http://schemas.openxmlformats.org/officeDocument/2006/relationships/customXml" Target="../ink/ink203.xml"/><Relationship Id="rId279" Type="http://schemas.openxmlformats.org/officeDocument/2006/relationships/image" Target="../media/image145.png"/><Relationship Id="rId486" Type="http://schemas.openxmlformats.org/officeDocument/2006/relationships/customXml" Target="../ink/ink245.xml"/><Relationship Id="rId43" Type="http://schemas.openxmlformats.org/officeDocument/2006/relationships/image" Target="../media/image27.png"/><Relationship Id="rId139" Type="http://schemas.openxmlformats.org/officeDocument/2006/relationships/image" Target="../media/image75.png"/><Relationship Id="rId346" Type="http://schemas.openxmlformats.org/officeDocument/2006/relationships/customXml" Target="../ink/ink175.xml"/><Relationship Id="rId553" Type="http://schemas.openxmlformats.org/officeDocument/2006/relationships/image" Target="../media/image282.png"/><Relationship Id="rId192" Type="http://schemas.openxmlformats.org/officeDocument/2006/relationships/customXml" Target="../ink/ink98.xml"/><Relationship Id="rId206" Type="http://schemas.openxmlformats.org/officeDocument/2006/relationships/customXml" Target="../ink/ink105.xml"/><Relationship Id="rId413" Type="http://schemas.openxmlformats.org/officeDocument/2006/relationships/image" Target="../media/image212.png"/><Relationship Id="rId497" Type="http://schemas.openxmlformats.org/officeDocument/2006/relationships/image" Target="../media/image254.png"/><Relationship Id="rId620" Type="http://schemas.openxmlformats.org/officeDocument/2006/relationships/customXml" Target="../ink/ink312.xml"/><Relationship Id="rId357" Type="http://schemas.openxmlformats.org/officeDocument/2006/relationships/image" Target="../media/image184.png"/><Relationship Id="rId54" Type="http://schemas.openxmlformats.org/officeDocument/2006/relationships/customXml" Target="../ink/ink29.xml"/><Relationship Id="rId217" Type="http://schemas.openxmlformats.org/officeDocument/2006/relationships/image" Target="../media/image114.png"/><Relationship Id="rId564" Type="http://schemas.openxmlformats.org/officeDocument/2006/relationships/customXml" Target="../ink/ink284.xml"/><Relationship Id="rId424" Type="http://schemas.openxmlformats.org/officeDocument/2006/relationships/customXml" Target="../ink/ink214.xml"/><Relationship Id="rId631" Type="http://schemas.openxmlformats.org/officeDocument/2006/relationships/image" Target="../media/image321.png"/><Relationship Id="rId270" Type="http://schemas.openxmlformats.org/officeDocument/2006/relationships/customXml" Target="../ink/ink137.xml"/><Relationship Id="rId65" Type="http://schemas.openxmlformats.org/officeDocument/2006/relationships/image" Target="../media/image38.png"/><Relationship Id="rId130" Type="http://schemas.openxmlformats.org/officeDocument/2006/relationships/customXml" Target="../ink/ink67.xml"/><Relationship Id="rId368" Type="http://schemas.openxmlformats.org/officeDocument/2006/relationships/customXml" Target="../ink/ink186.xml"/><Relationship Id="rId575" Type="http://schemas.openxmlformats.org/officeDocument/2006/relationships/image" Target="../media/image293.png"/><Relationship Id="rId228" Type="http://schemas.openxmlformats.org/officeDocument/2006/relationships/customXml" Target="../ink/ink116.xml"/><Relationship Id="rId435" Type="http://schemas.openxmlformats.org/officeDocument/2006/relationships/image" Target="../media/image223.png"/><Relationship Id="rId642" Type="http://schemas.openxmlformats.org/officeDocument/2006/relationships/customXml" Target="../ink/ink323.xml"/><Relationship Id="rId281" Type="http://schemas.openxmlformats.org/officeDocument/2006/relationships/image" Target="../media/image146.png"/><Relationship Id="rId502" Type="http://schemas.openxmlformats.org/officeDocument/2006/relationships/customXml" Target="../ink/ink253.xml"/><Relationship Id="rId76" Type="http://schemas.openxmlformats.org/officeDocument/2006/relationships/customXml" Target="../ink/ink40.xml"/><Relationship Id="rId141" Type="http://schemas.openxmlformats.org/officeDocument/2006/relationships/image" Target="../media/image76.png"/><Relationship Id="rId379" Type="http://schemas.openxmlformats.org/officeDocument/2006/relationships/image" Target="../media/image195.png"/><Relationship Id="rId586" Type="http://schemas.openxmlformats.org/officeDocument/2006/relationships/customXml" Target="../ink/ink295.xml"/><Relationship Id="rId7" Type="http://schemas.openxmlformats.org/officeDocument/2006/relationships/image" Target="../media/image9.png"/><Relationship Id="rId239" Type="http://schemas.openxmlformats.org/officeDocument/2006/relationships/image" Target="../media/image125.png"/><Relationship Id="rId446" Type="http://schemas.openxmlformats.org/officeDocument/2006/relationships/customXml" Target="../ink/ink225.xml"/><Relationship Id="rId653" Type="http://schemas.openxmlformats.org/officeDocument/2006/relationships/image" Target="../media/image332.png"/><Relationship Id="rId292" Type="http://schemas.openxmlformats.org/officeDocument/2006/relationships/customXml" Target="../ink/ink148.xml"/><Relationship Id="rId306" Type="http://schemas.openxmlformats.org/officeDocument/2006/relationships/customXml" Target="../ink/ink155.xml"/><Relationship Id="rId87" Type="http://schemas.openxmlformats.org/officeDocument/2006/relationships/image" Target="../media/image49.png"/><Relationship Id="rId513" Type="http://schemas.openxmlformats.org/officeDocument/2006/relationships/image" Target="../media/image262.png"/><Relationship Id="rId597" Type="http://schemas.openxmlformats.org/officeDocument/2006/relationships/image" Target="../media/image304.png"/><Relationship Id="rId152" Type="http://schemas.openxmlformats.org/officeDocument/2006/relationships/customXml" Target="../ink/ink78.xml"/><Relationship Id="rId457" Type="http://schemas.openxmlformats.org/officeDocument/2006/relationships/image" Target="../media/image234.png"/><Relationship Id="rId664" Type="http://schemas.openxmlformats.org/officeDocument/2006/relationships/customXml" Target="../ink/ink334.xml"/><Relationship Id="rId14" Type="http://schemas.openxmlformats.org/officeDocument/2006/relationships/customXml" Target="../ink/ink9.xml"/><Relationship Id="rId317" Type="http://schemas.openxmlformats.org/officeDocument/2006/relationships/image" Target="../media/image164.png"/><Relationship Id="rId524" Type="http://schemas.openxmlformats.org/officeDocument/2006/relationships/customXml" Target="../ink/ink264.xml"/><Relationship Id="rId98" Type="http://schemas.openxmlformats.org/officeDocument/2006/relationships/customXml" Target="../ink/ink51.xml"/><Relationship Id="rId163" Type="http://schemas.openxmlformats.org/officeDocument/2006/relationships/image" Target="../media/image87.png"/><Relationship Id="rId370" Type="http://schemas.openxmlformats.org/officeDocument/2006/relationships/customXml" Target="../ink/ink187.xml"/><Relationship Id="rId230" Type="http://schemas.openxmlformats.org/officeDocument/2006/relationships/customXml" Target="../ink/ink117.xml"/><Relationship Id="rId468" Type="http://schemas.openxmlformats.org/officeDocument/2006/relationships/customXml" Target="../ink/ink236.xml"/><Relationship Id="rId675" Type="http://schemas.openxmlformats.org/officeDocument/2006/relationships/image" Target="../media/image343.png"/><Relationship Id="rId25" Type="http://schemas.openxmlformats.org/officeDocument/2006/relationships/image" Target="../media/image18.png"/><Relationship Id="rId328" Type="http://schemas.openxmlformats.org/officeDocument/2006/relationships/customXml" Target="../ink/ink166.xml"/><Relationship Id="rId535" Type="http://schemas.openxmlformats.org/officeDocument/2006/relationships/image" Target="../media/image273.png"/><Relationship Id="rId174" Type="http://schemas.openxmlformats.org/officeDocument/2006/relationships/customXml" Target="../ink/ink89.xml"/><Relationship Id="rId381" Type="http://schemas.openxmlformats.org/officeDocument/2006/relationships/image" Target="../media/image196.png"/><Relationship Id="rId602" Type="http://schemas.openxmlformats.org/officeDocument/2006/relationships/customXml" Target="../ink/ink303.xml"/><Relationship Id="rId241" Type="http://schemas.openxmlformats.org/officeDocument/2006/relationships/image" Target="../media/image126.png"/><Relationship Id="rId479" Type="http://schemas.openxmlformats.org/officeDocument/2006/relationships/image" Target="../media/image245.png"/><Relationship Id="rId686" Type="http://schemas.openxmlformats.org/officeDocument/2006/relationships/customXml" Target="../ink/ink345.xml"/><Relationship Id="rId36" Type="http://schemas.openxmlformats.org/officeDocument/2006/relationships/customXml" Target="../ink/ink20.xml"/><Relationship Id="rId339" Type="http://schemas.openxmlformats.org/officeDocument/2006/relationships/image" Target="../media/image175.png"/><Relationship Id="rId546" Type="http://schemas.openxmlformats.org/officeDocument/2006/relationships/customXml" Target="../ink/ink275.xml"/><Relationship Id="rId101" Type="http://schemas.openxmlformats.org/officeDocument/2006/relationships/image" Target="../media/image56.png"/><Relationship Id="rId185" Type="http://schemas.openxmlformats.org/officeDocument/2006/relationships/image" Target="../media/image98.png"/><Relationship Id="rId406" Type="http://schemas.openxmlformats.org/officeDocument/2006/relationships/customXml" Target="../ink/ink205.xml"/><Relationship Id="rId392" Type="http://schemas.openxmlformats.org/officeDocument/2006/relationships/customXml" Target="../ink/ink198.xml"/><Relationship Id="rId613" Type="http://schemas.openxmlformats.org/officeDocument/2006/relationships/image" Target="../media/image312.png"/><Relationship Id="rId252" Type="http://schemas.openxmlformats.org/officeDocument/2006/relationships/customXml" Target="../ink/ink128.xml"/><Relationship Id="rId47" Type="http://schemas.openxmlformats.org/officeDocument/2006/relationships/image" Target="../media/image29.png"/><Relationship Id="rId112" Type="http://schemas.openxmlformats.org/officeDocument/2006/relationships/customXml" Target="../ink/ink58.xml"/><Relationship Id="rId557" Type="http://schemas.openxmlformats.org/officeDocument/2006/relationships/image" Target="../media/image284.png"/><Relationship Id="rId196" Type="http://schemas.openxmlformats.org/officeDocument/2006/relationships/customXml" Target="../ink/ink100.xml"/><Relationship Id="rId417" Type="http://schemas.openxmlformats.org/officeDocument/2006/relationships/image" Target="../media/image214.png"/><Relationship Id="rId624" Type="http://schemas.openxmlformats.org/officeDocument/2006/relationships/customXml" Target="../ink/ink314.xml"/><Relationship Id="rId263" Type="http://schemas.openxmlformats.org/officeDocument/2006/relationships/image" Target="../media/image137.png"/><Relationship Id="rId470" Type="http://schemas.openxmlformats.org/officeDocument/2006/relationships/customXml" Target="../ink/ink237.xml"/><Relationship Id="rId58" Type="http://schemas.openxmlformats.org/officeDocument/2006/relationships/customXml" Target="../ink/ink31.xml"/><Relationship Id="rId123" Type="http://schemas.openxmlformats.org/officeDocument/2006/relationships/image" Target="../media/image67.png"/><Relationship Id="rId330" Type="http://schemas.openxmlformats.org/officeDocument/2006/relationships/customXml" Target="../ink/ink167.xml"/><Relationship Id="rId568" Type="http://schemas.openxmlformats.org/officeDocument/2006/relationships/customXml" Target="../ink/ink286.xml"/><Relationship Id="rId428" Type="http://schemas.openxmlformats.org/officeDocument/2006/relationships/customXml" Target="../ink/ink216.xml"/><Relationship Id="rId635" Type="http://schemas.openxmlformats.org/officeDocument/2006/relationships/image" Target="../media/image323.png"/><Relationship Id="rId274" Type="http://schemas.openxmlformats.org/officeDocument/2006/relationships/customXml" Target="../ink/ink139.xml"/><Relationship Id="rId481" Type="http://schemas.openxmlformats.org/officeDocument/2006/relationships/image" Target="../media/image246.png"/><Relationship Id="rId69" Type="http://schemas.openxmlformats.org/officeDocument/2006/relationships/image" Target="../media/image40.png"/><Relationship Id="rId134" Type="http://schemas.openxmlformats.org/officeDocument/2006/relationships/customXml" Target="../ink/ink69.xml"/><Relationship Id="rId579" Type="http://schemas.openxmlformats.org/officeDocument/2006/relationships/image" Target="../media/image295.png"/><Relationship Id="rId341" Type="http://schemas.openxmlformats.org/officeDocument/2006/relationships/image" Target="../media/image176.png"/><Relationship Id="rId439" Type="http://schemas.openxmlformats.org/officeDocument/2006/relationships/image" Target="../media/image225.png"/><Relationship Id="rId646" Type="http://schemas.openxmlformats.org/officeDocument/2006/relationships/customXml" Target="../ink/ink325.xml"/><Relationship Id="rId201" Type="http://schemas.openxmlformats.org/officeDocument/2006/relationships/image" Target="../media/image106.png"/><Relationship Id="rId285" Type="http://schemas.openxmlformats.org/officeDocument/2006/relationships/image" Target="../media/image148.png"/><Relationship Id="rId506" Type="http://schemas.openxmlformats.org/officeDocument/2006/relationships/customXml" Target="../ink/ink255.xml"/><Relationship Id="rId492" Type="http://schemas.openxmlformats.org/officeDocument/2006/relationships/customXml" Target="../ink/ink248.xml"/><Relationship Id="rId145" Type="http://schemas.openxmlformats.org/officeDocument/2006/relationships/image" Target="../media/image78.png"/><Relationship Id="rId352" Type="http://schemas.openxmlformats.org/officeDocument/2006/relationships/customXml" Target="../ink/ink178.xml"/><Relationship Id="rId212" Type="http://schemas.openxmlformats.org/officeDocument/2006/relationships/customXml" Target="../ink/ink108.xml"/><Relationship Id="rId657" Type="http://schemas.openxmlformats.org/officeDocument/2006/relationships/image" Target="../media/image334.png"/><Relationship Id="rId49" Type="http://schemas.openxmlformats.org/officeDocument/2006/relationships/image" Target="../media/image30.png"/><Relationship Id="rId114" Type="http://schemas.openxmlformats.org/officeDocument/2006/relationships/customXml" Target="../ink/ink59.xml"/><Relationship Id="rId296" Type="http://schemas.openxmlformats.org/officeDocument/2006/relationships/customXml" Target="../ink/ink150.xml"/><Relationship Id="rId461" Type="http://schemas.openxmlformats.org/officeDocument/2006/relationships/image" Target="../media/image236.png"/><Relationship Id="rId517" Type="http://schemas.openxmlformats.org/officeDocument/2006/relationships/image" Target="../media/image264.png"/><Relationship Id="rId559" Type="http://schemas.openxmlformats.org/officeDocument/2006/relationships/image" Target="../media/image285.png"/><Relationship Id="rId60" Type="http://schemas.openxmlformats.org/officeDocument/2006/relationships/customXml" Target="../ink/ink32.xml"/><Relationship Id="rId156" Type="http://schemas.openxmlformats.org/officeDocument/2006/relationships/customXml" Target="../ink/ink80.xml"/><Relationship Id="rId198" Type="http://schemas.openxmlformats.org/officeDocument/2006/relationships/customXml" Target="../ink/ink101.xml"/><Relationship Id="rId321" Type="http://schemas.openxmlformats.org/officeDocument/2006/relationships/image" Target="../media/image166.png"/><Relationship Id="rId363" Type="http://schemas.openxmlformats.org/officeDocument/2006/relationships/image" Target="../media/image187.png"/><Relationship Id="rId419" Type="http://schemas.openxmlformats.org/officeDocument/2006/relationships/image" Target="../media/image215.png"/><Relationship Id="rId570" Type="http://schemas.openxmlformats.org/officeDocument/2006/relationships/customXml" Target="../ink/ink287.xml"/><Relationship Id="rId626" Type="http://schemas.openxmlformats.org/officeDocument/2006/relationships/customXml" Target="../ink/ink315.xml"/><Relationship Id="rId223" Type="http://schemas.openxmlformats.org/officeDocument/2006/relationships/image" Target="../media/image117.png"/><Relationship Id="rId430" Type="http://schemas.openxmlformats.org/officeDocument/2006/relationships/customXml" Target="../ink/ink217.xml"/><Relationship Id="rId668" Type="http://schemas.openxmlformats.org/officeDocument/2006/relationships/customXml" Target="../ink/ink336.xml"/><Relationship Id="rId18" Type="http://schemas.openxmlformats.org/officeDocument/2006/relationships/customXml" Target="../ink/ink11.xml"/><Relationship Id="rId265" Type="http://schemas.openxmlformats.org/officeDocument/2006/relationships/image" Target="../media/image138.png"/><Relationship Id="rId472" Type="http://schemas.openxmlformats.org/officeDocument/2006/relationships/customXml" Target="../ink/ink238.xml"/><Relationship Id="rId528" Type="http://schemas.openxmlformats.org/officeDocument/2006/relationships/customXml" Target="../ink/ink266.xml"/><Relationship Id="rId125" Type="http://schemas.openxmlformats.org/officeDocument/2006/relationships/image" Target="../media/image68.png"/><Relationship Id="rId167" Type="http://schemas.openxmlformats.org/officeDocument/2006/relationships/image" Target="../media/image89.png"/><Relationship Id="rId332" Type="http://schemas.openxmlformats.org/officeDocument/2006/relationships/customXml" Target="../ink/ink168.xml"/><Relationship Id="rId374" Type="http://schemas.openxmlformats.org/officeDocument/2006/relationships/customXml" Target="../ink/ink189.xml"/><Relationship Id="rId581" Type="http://schemas.openxmlformats.org/officeDocument/2006/relationships/image" Target="../media/image296.png"/><Relationship Id="rId71" Type="http://schemas.openxmlformats.org/officeDocument/2006/relationships/image" Target="../media/image41.png"/><Relationship Id="rId234" Type="http://schemas.openxmlformats.org/officeDocument/2006/relationships/customXml" Target="../ink/ink119.xml"/><Relationship Id="rId637" Type="http://schemas.openxmlformats.org/officeDocument/2006/relationships/image" Target="../media/image324.png"/><Relationship Id="rId679" Type="http://schemas.openxmlformats.org/officeDocument/2006/relationships/image" Target="../media/image345.png"/><Relationship Id="rId2" Type="http://schemas.openxmlformats.org/officeDocument/2006/relationships/customXml" Target="../ink/ink3.xml"/><Relationship Id="rId29" Type="http://schemas.openxmlformats.org/officeDocument/2006/relationships/image" Target="../media/image20.png"/><Relationship Id="rId276" Type="http://schemas.openxmlformats.org/officeDocument/2006/relationships/customXml" Target="../ink/ink140.xml"/><Relationship Id="rId441" Type="http://schemas.openxmlformats.org/officeDocument/2006/relationships/image" Target="../media/image226.png"/><Relationship Id="rId483" Type="http://schemas.openxmlformats.org/officeDocument/2006/relationships/image" Target="../media/image247.png"/><Relationship Id="rId539" Type="http://schemas.openxmlformats.org/officeDocument/2006/relationships/image" Target="../media/image275.png"/><Relationship Id="rId40" Type="http://schemas.openxmlformats.org/officeDocument/2006/relationships/customXml" Target="../ink/ink22.xml"/><Relationship Id="rId136" Type="http://schemas.openxmlformats.org/officeDocument/2006/relationships/customXml" Target="../ink/ink70.xml"/><Relationship Id="rId178" Type="http://schemas.openxmlformats.org/officeDocument/2006/relationships/customXml" Target="../ink/ink91.xml"/><Relationship Id="rId301" Type="http://schemas.openxmlformats.org/officeDocument/2006/relationships/image" Target="../media/image156.png"/><Relationship Id="rId343" Type="http://schemas.openxmlformats.org/officeDocument/2006/relationships/image" Target="../media/image177.png"/><Relationship Id="rId550" Type="http://schemas.openxmlformats.org/officeDocument/2006/relationships/customXml" Target="../ink/ink277.xml"/><Relationship Id="rId82" Type="http://schemas.openxmlformats.org/officeDocument/2006/relationships/customXml" Target="../ink/ink43.xml"/><Relationship Id="rId203" Type="http://schemas.openxmlformats.org/officeDocument/2006/relationships/image" Target="../media/image107.png"/><Relationship Id="rId385" Type="http://schemas.openxmlformats.org/officeDocument/2006/relationships/image" Target="../media/image198.png"/><Relationship Id="rId592" Type="http://schemas.openxmlformats.org/officeDocument/2006/relationships/customXml" Target="../ink/ink298.xml"/><Relationship Id="rId606" Type="http://schemas.openxmlformats.org/officeDocument/2006/relationships/customXml" Target="../ink/ink305.xml"/><Relationship Id="rId648" Type="http://schemas.openxmlformats.org/officeDocument/2006/relationships/customXml" Target="../ink/ink326.xml"/><Relationship Id="rId245" Type="http://schemas.openxmlformats.org/officeDocument/2006/relationships/image" Target="../media/image128.png"/><Relationship Id="rId287" Type="http://schemas.openxmlformats.org/officeDocument/2006/relationships/image" Target="../media/image149.png"/><Relationship Id="rId410" Type="http://schemas.openxmlformats.org/officeDocument/2006/relationships/customXml" Target="../ink/ink207.xml"/><Relationship Id="rId452" Type="http://schemas.openxmlformats.org/officeDocument/2006/relationships/customXml" Target="../ink/ink228.xml"/><Relationship Id="rId494" Type="http://schemas.openxmlformats.org/officeDocument/2006/relationships/customXml" Target="../ink/ink249.xml"/><Relationship Id="rId508" Type="http://schemas.openxmlformats.org/officeDocument/2006/relationships/customXml" Target="../ink/ink256.xml"/><Relationship Id="rId105" Type="http://schemas.openxmlformats.org/officeDocument/2006/relationships/image" Target="../media/image58.png"/><Relationship Id="rId147" Type="http://schemas.openxmlformats.org/officeDocument/2006/relationships/image" Target="../media/image79.png"/><Relationship Id="rId312" Type="http://schemas.openxmlformats.org/officeDocument/2006/relationships/customXml" Target="../ink/ink158.xml"/><Relationship Id="rId354" Type="http://schemas.openxmlformats.org/officeDocument/2006/relationships/customXml" Target="../ink/ink179.xml"/><Relationship Id="rId51" Type="http://schemas.openxmlformats.org/officeDocument/2006/relationships/image" Target="../media/image31.png"/><Relationship Id="rId93" Type="http://schemas.openxmlformats.org/officeDocument/2006/relationships/image" Target="../media/image52.png"/><Relationship Id="rId189" Type="http://schemas.openxmlformats.org/officeDocument/2006/relationships/image" Target="../media/image100.png"/><Relationship Id="rId396" Type="http://schemas.openxmlformats.org/officeDocument/2006/relationships/customXml" Target="../ink/ink200.xml"/><Relationship Id="rId561" Type="http://schemas.openxmlformats.org/officeDocument/2006/relationships/image" Target="../media/image286.png"/><Relationship Id="rId617" Type="http://schemas.openxmlformats.org/officeDocument/2006/relationships/image" Target="../media/image314.png"/><Relationship Id="rId659" Type="http://schemas.openxmlformats.org/officeDocument/2006/relationships/image" Target="../media/image335.png"/><Relationship Id="rId214" Type="http://schemas.openxmlformats.org/officeDocument/2006/relationships/customXml" Target="../ink/ink109.xml"/><Relationship Id="rId256" Type="http://schemas.openxmlformats.org/officeDocument/2006/relationships/customXml" Target="../ink/ink130.xml"/><Relationship Id="rId298" Type="http://schemas.openxmlformats.org/officeDocument/2006/relationships/customXml" Target="../ink/ink151.xml"/><Relationship Id="rId421" Type="http://schemas.openxmlformats.org/officeDocument/2006/relationships/image" Target="../media/image216.png"/><Relationship Id="rId463" Type="http://schemas.openxmlformats.org/officeDocument/2006/relationships/image" Target="../media/image237.png"/><Relationship Id="rId519" Type="http://schemas.openxmlformats.org/officeDocument/2006/relationships/image" Target="../media/image265.png"/><Relationship Id="rId670" Type="http://schemas.openxmlformats.org/officeDocument/2006/relationships/customXml" Target="../ink/ink337.xml"/><Relationship Id="rId116" Type="http://schemas.openxmlformats.org/officeDocument/2006/relationships/customXml" Target="../ink/ink60.xml"/><Relationship Id="rId158" Type="http://schemas.openxmlformats.org/officeDocument/2006/relationships/customXml" Target="../ink/ink81.xml"/><Relationship Id="rId323" Type="http://schemas.openxmlformats.org/officeDocument/2006/relationships/image" Target="../media/image167.png"/><Relationship Id="rId530" Type="http://schemas.openxmlformats.org/officeDocument/2006/relationships/customXml" Target="../ink/ink267.xml"/><Relationship Id="rId20" Type="http://schemas.openxmlformats.org/officeDocument/2006/relationships/customXml" Target="../ink/ink12.xml"/><Relationship Id="rId62" Type="http://schemas.openxmlformats.org/officeDocument/2006/relationships/customXml" Target="../ink/ink33.xml"/><Relationship Id="rId365" Type="http://schemas.openxmlformats.org/officeDocument/2006/relationships/image" Target="../media/image188.png"/><Relationship Id="rId572" Type="http://schemas.openxmlformats.org/officeDocument/2006/relationships/customXml" Target="../ink/ink288.xml"/><Relationship Id="rId628" Type="http://schemas.openxmlformats.org/officeDocument/2006/relationships/customXml" Target="../ink/ink316.xml"/><Relationship Id="rId225" Type="http://schemas.openxmlformats.org/officeDocument/2006/relationships/image" Target="../media/image118.png"/><Relationship Id="rId267" Type="http://schemas.openxmlformats.org/officeDocument/2006/relationships/image" Target="../media/image139.png"/><Relationship Id="rId432" Type="http://schemas.openxmlformats.org/officeDocument/2006/relationships/customXml" Target="../ink/ink218.xml"/><Relationship Id="rId474" Type="http://schemas.openxmlformats.org/officeDocument/2006/relationships/customXml" Target="../ink/ink239.xml"/><Relationship Id="rId127" Type="http://schemas.openxmlformats.org/officeDocument/2006/relationships/image" Target="../media/image69.png"/><Relationship Id="rId681" Type="http://schemas.openxmlformats.org/officeDocument/2006/relationships/image" Target="../media/image346.png"/><Relationship Id="rId31" Type="http://schemas.openxmlformats.org/officeDocument/2006/relationships/image" Target="../media/image21.png"/><Relationship Id="rId73" Type="http://schemas.openxmlformats.org/officeDocument/2006/relationships/image" Target="../media/image42.png"/><Relationship Id="rId169" Type="http://schemas.openxmlformats.org/officeDocument/2006/relationships/image" Target="../media/image90.png"/><Relationship Id="rId334" Type="http://schemas.openxmlformats.org/officeDocument/2006/relationships/customXml" Target="../ink/ink169.xml"/><Relationship Id="rId376" Type="http://schemas.openxmlformats.org/officeDocument/2006/relationships/customXml" Target="../ink/ink190.xml"/><Relationship Id="rId541" Type="http://schemas.openxmlformats.org/officeDocument/2006/relationships/image" Target="../media/image276.png"/><Relationship Id="rId583" Type="http://schemas.openxmlformats.org/officeDocument/2006/relationships/image" Target="../media/image297.png"/><Relationship Id="rId639" Type="http://schemas.openxmlformats.org/officeDocument/2006/relationships/image" Target="../media/image325.png"/><Relationship Id="rId4" Type="http://schemas.openxmlformats.org/officeDocument/2006/relationships/customXml" Target="../ink/ink4.xml"/><Relationship Id="rId180" Type="http://schemas.openxmlformats.org/officeDocument/2006/relationships/customXml" Target="../ink/ink92.xml"/><Relationship Id="rId236" Type="http://schemas.openxmlformats.org/officeDocument/2006/relationships/customXml" Target="../ink/ink120.xml"/><Relationship Id="rId278" Type="http://schemas.openxmlformats.org/officeDocument/2006/relationships/customXml" Target="../ink/ink141.xml"/><Relationship Id="rId401" Type="http://schemas.openxmlformats.org/officeDocument/2006/relationships/image" Target="../media/image206.png"/><Relationship Id="rId443" Type="http://schemas.openxmlformats.org/officeDocument/2006/relationships/image" Target="../media/image227.png"/><Relationship Id="rId650" Type="http://schemas.openxmlformats.org/officeDocument/2006/relationships/customXml" Target="../ink/ink327.xml"/><Relationship Id="rId303" Type="http://schemas.openxmlformats.org/officeDocument/2006/relationships/image" Target="../media/image157.png"/><Relationship Id="rId485" Type="http://schemas.openxmlformats.org/officeDocument/2006/relationships/image" Target="../media/image248.png"/><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345" Type="http://schemas.openxmlformats.org/officeDocument/2006/relationships/image" Target="../media/image178.png"/><Relationship Id="rId387" Type="http://schemas.openxmlformats.org/officeDocument/2006/relationships/image" Target="../media/image199.png"/><Relationship Id="rId510" Type="http://schemas.openxmlformats.org/officeDocument/2006/relationships/customXml" Target="../ink/ink257.xml"/><Relationship Id="rId552" Type="http://schemas.openxmlformats.org/officeDocument/2006/relationships/customXml" Target="../ink/ink278.xml"/><Relationship Id="rId594" Type="http://schemas.openxmlformats.org/officeDocument/2006/relationships/customXml" Target="../ink/ink299.xml"/><Relationship Id="rId608" Type="http://schemas.openxmlformats.org/officeDocument/2006/relationships/customXml" Target="../ink/ink306.xml"/><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image" Target="../media/image129.png"/><Relationship Id="rId412" Type="http://schemas.openxmlformats.org/officeDocument/2006/relationships/customXml" Target="../ink/ink208.xml"/><Relationship Id="rId107" Type="http://schemas.openxmlformats.org/officeDocument/2006/relationships/image" Target="../media/image59.png"/><Relationship Id="rId289" Type="http://schemas.openxmlformats.org/officeDocument/2006/relationships/image" Target="../media/image150.png"/><Relationship Id="rId454" Type="http://schemas.openxmlformats.org/officeDocument/2006/relationships/customXml" Target="../ink/ink229.xml"/><Relationship Id="rId496" Type="http://schemas.openxmlformats.org/officeDocument/2006/relationships/customXml" Target="../ink/ink250.xml"/><Relationship Id="rId661" Type="http://schemas.openxmlformats.org/officeDocument/2006/relationships/image" Target="../media/image336.png"/><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customXml" Target="../ink/ink159.xml"/><Relationship Id="rId356" Type="http://schemas.openxmlformats.org/officeDocument/2006/relationships/customXml" Target="../ink/ink180.xml"/><Relationship Id="rId398" Type="http://schemas.openxmlformats.org/officeDocument/2006/relationships/customXml" Target="../ink/ink201.xml"/><Relationship Id="rId521" Type="http://schemas.openxmlformats.org/officeDocument/2006/relationships/image" Target="../media/image266.png"/><Relationship Id="rId563" Type="http://schemas.openxmlformats.org/officeDocument/2006/relationships/image" Target="../media/image287.png"/><Relationship Id="rId619" Type="http://schemas.openxmlformats.org/officeDocument/2006/relationships/image" Target="../media/image315.png"/><Relationship Id="rId95" Type="http://schemas.openxmlformats.org/officeDocument/2006/relationships/image" Target="../media/image53.png"/><Relationship Id="rId160" Type="http://schemas.openxmlformats.org/officeDocument/2006/relationships/customXml" Target="../ink/ink82.xml"/><Relationship Id="rId216" Type="http://schemas.openxmlformats.org/officeDocument/2006/relationships/customXml" Target="../ink/ink110.xml"/><Relationship Id="rId423" Type="http://schemas.openxmlformats.org/officeDocument/2006/relationships/image" Target="../media/image217.png"/><Relationship Id="rId258" Type="http://schemas.openxmlformats.org/officeDocument/2006/relationships/customXml" Target="../ink/ink131.xml"/><Relationship Id="rId465" Type="http://schemas.openxmlformats.org/officeDocument/2006/relationships/image" Target="../media/image238.png"/><Relationship Id="rId630" Type="http://schemas.openxmlformats.org/officeDocument/2006/relationships/customXml" Target="../ink/ink317.xml"/><Relationship Id="rId672" Type="http://schemas.openxmlformats.org/officeDocument/2006/relationships/customXml" Target="../ink/ink338.xml"/><Relationship Id="rId22" Type="http://schemas.openxmlformats.org/officeDocument/2006/relationships/customXml" Target="../ink/ink13.xml"/><Relationship Id="rId64" Type="http://schemas.openxmlformats.org/officeDocument/2006/relationships/customXml" Target="../ink/ink34.xml"/><Relationship Id="rId118" Type="http://schemas.openxmlformats.org/officeDocument/2006/relationships/customXml" Target="../ink/ink61.xml"/><Relationship Id="rId325" Type="http://schemas.openxmlformats.org/officeDocument/2006/relationships/image" Target="../media/image168.png"/><Relationship Id="rId367" Type="http://schemas.openxmlformats.org/officeDocument/2006/relationships/image" Target="../media/image189.png"/><Relationship Id="rId532" Type="http://schemas.openxmlformats.org/officeDocument/2006/relationships/customXml" Target="../ink/ink268.xml"/><Relationship Id="rId574" Type="http://schemas.openxmlformats.org/officeDocument/2006/relationships/customXml" Target="../ink/ink289.xml"/><Relationship Id="rId171" Type="http://schemas.openxmlformats.org/officeDocument/2006/relationships/image" Target="../media/image91.png"/><Relationship Id="rId227" Type="http://schemas.openxmlformats.org/officeDocument/2006/relationships/image" Target="../media/image119.png"/><Relationship Id="rId269" Type="http://schemas.openxmlformats.org/officeDocument/2006/relationships/image" Target="../media/image140.png"/><Relationship Id="rId434" Type="http://schemas.openxmlformats.org/officeDocument/2006/relationships/customXml" Target="../ink/ink219.xml"/><Relationship Id="rId476" Type="http://schemas.openxmlformats.org/officeDocument/2006/relationships/customXml" Target="../ink/ink240.xml"/><Relationship Id="rId641" Type="http://schemas.openxmlformats.org/officeDocument/2006/relationships/image" Target="../media/image326.png"/><Relationship Id="rId683" Type="http://schemas.openxmlformats.org/officeDocument/2006/relationships/image" Target="../media/image347.png"/><Relationship Id="rId33" Type="http://schemas.openxmlformats.org/officeDocument/2006/relationships/image" Target="../media/image22.png"/><Relationship Id="rId129" Type="http://schemas.openxmlformats.org/officeDocument/2006/relationships/image" Target="../media/image70.png"/><Relationship Id="rId280" Type="http://schemas.openxmlformats.org/officeDocument/2006/relationships/customXml" Target="../ink/ink142.xml"/><Relationship Id="rId336" Type="http://schemas.openxmlformats.org/officeDocument/2006/relationships/customXml" Target="../ink/ink170.xml"/><Relationship Id="rId501" Type="http://schemas.openxmlformats.org/officeDocument/2006/relationships/image" Target="../media/image256.png"/><Relationship Id="rId543" Type="http://schemas.openxmlformats.org/officeDocument/2006/relationships/image" Target="../media/image277.png"/><Relationship Id="rId75" Type="http://schemas.openxmlformats.org/officeDocument/2006/relationships/image" Target="../media/image43.png"/><Relationship Id="rId140" Type="http://schemas.openxmlformats.org/officeDocument/2006/relationships/customXml" Target="../ink/ink72.xml"/><Relationship Id="rId182" Type="http://schemas.openxmlformats.org/officeDocument/2006/relationships/customXml" Target="../ink/ink93.xml"/><Relationship Id="rId378" Type="http://schemas.openxmlformats.org/officeDocument/2006/relationships/customXml" Target="../ink/ink191.xml"/><Relationship Id="rId403" Type="http://schemas.openxmlformats.org/officeDocument/2006/relationships/image" Target="../media/image207.png"/><Relationship Id="rId585" Type="http://schemas.openxmlformats.org/officeDocument/2006/relationships/image" Target="../media/image298.png"/><Relationship Id="rId6" Type="http://schemas.openxmlformats.org/officeDocument/2006/relationships/customXml" Target="../ink/ink5.xml"/><Relationship Id="rId238" Type="http://schemas.openxmlformats.org/officeDocument/2006/relationships/customXml" Target="../ink/ink121.xml"/><Relationship Id="rId445" Type="http://schemas.openxmlformats.org/officeDocument/2006/relationships/image" Target="../media/image228.png"/><Relationship Id="rId487" Type="http://schemas.openxmlformats.org/officeDocument/2006/relationships/image" Target="../media/image249.png"/><Relationship Id="rId610" Type="http://schemas.openxmlformats.org/officeDocument/2006/relationships/customXml" Target="../ink/ink307.xml"/><Relationship Id="rId652" Type="http://schemas.openxmlformats.org/officeDocument/2006/relationships/customXml" Target="../ink/ink328.xml"/><Relationship Id="rId291" Type="http://schemas.openxmlformats.org/officeDocument/2006/relationships/image" Target="../media/image151.png"/><Relationship Id="rId305" Type="http://schemas.openxmlformats.org/officeDocument/2006/relationships/image" Target="../media/image158.png"/><Relationship Id="rId347" Type="http://schemas.openxmlformats.org/officeDocument/2006/relationships/image" Target="../media/image179.png"/><Relationship Id="rId512" Type="http://schemas.openxmlformats.org/officeDocument/2006/relationships/customXml" Target="../ink/ink258.xml"/><Relationship Id="rId44" Type="http://schemas.openxmlformats.org/officeDocument/2006/relationships/customXml" Target="../ink/ink24.xml"/><Relationship Id="rId86" Type="http://schemas.openxmlformats.org/officeDocument/2006/relationships/customXml" Target="../ink/ink45.xml"/><Relationship Id="rId151" Type="http://schemas.openxmlformats.org/officeDocument/2006/relationships/image" Target="../media/image81.png"/><Relationship Id="rId389" Type="http://schemas.openxmlformats.org/officeDocument/2006/relationships/image" Target="../media/image200.png"/><Relationship Id="rId554" Type="http://schemas.openxmlformats.org/officeDocument/2006/relationships/customXml" Target="../ink/ink279.xml"/><Relationship Id="rId596" Type="http://schemas.openxmlformats.org/officeDocument/2006/relationships/customXml" Target="../ink/ink300.xml"/><Relationship Id="rId193" Type="http://schemas.openxmlformats.org/officeDocument/2006/relationships/image" Target="../media/image102.png"/><Relationship Id="rId207" Type="http://schemas.openxmlformats.org/officeDocument/2006/relationships/image" Target="../media/image109.png"/><Relationship Id="rId249" Type="http://schemas.openxmlformats.org/officeDocument/2006/relationships/image" Target="../media/image130.png"/><Relationship Id="rId414" Type="http://schemas.openxmlformats.org/officeDocument/2006/relationships/customXml" Target="../ink/ink209.xml"/><Relationship Id="rId456" Type="http://schemas.openxmlformats.org/officeDocument/2006/relationships/customXml" Target="../ink/ink230.xml"/><Relationship Id="rId498" Type="http://schemas.openxmlformats.org/officeDocument/2006/relationships/customXml" Target="../ink/ink251.xml"/><Relationship Id="rId621" Type="http://schemas.openxmlformats.org/officeDocument/2006/relationships/image" Target="../media/image316.png"/><Relationship Id="rId663" Type="http://schemas.openxmlformats.org/officeDocument/2006/relationships/image" Target="../media/image337.png"/><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customXml" Target="../ink/ink132.xml"/><Relationship Id="rId316" Type="http://schemas.openxmlformats.org/officeDocument/2006/relationships/customXml" Target="../ink/ink160.xml"/><Relationship Id="rId523" Type="http://schemas.openxmlformats.org/officeDocument/2006/relationships/image" Target="../media/image267.png"/><Relationship Id="rId55" Type="http://schemas.openxmlformats.org/officeDocument/2006/relationships/image" Target="../media/image33.png"/><Relationship Id="rId97" Type="http://schemas.openxmlformats.org/officeDocument/2006/relationships/image" Target="../media/image54.png"/><Relationship Id="rId120" Type="http://schemas.openxmlformats.org/officeDocument/2006/relationships/customXml" Target="../ink/ink62.xml"/><Relationship Id="rId358" Type="http://schemas.openxmlformats.org/officeDocument/2006/relationships/customXml" Target="../ink/ink181.xml"/><Relationship Id="rId565" Type="http://schemas.openxmlformats.org/officeDocument/2006/relationships/image" Target="../media/image288.png"/><Relationship Id="rId162" Type="http://schemas.openxmlformats.org/officeDocument/2006/relationships/customXml" Target="../ink/ink83.xml"/><Relationship Id="rId218" Type="http://schemas.openxmlformats.org/officeDocument/2006/relationships/customXml" Target="../ink/ink111.xml"/><Relationship Id="rId425" Type="http://schemas.openxmlformats.org/officeDocument/2006/relationships/image" Target="../media/image218.png"/><Relationship Id="rId467" Type="http://schemas.openxmlformats.org/officeDocument/2006/relationships/image" Target="../media/image239.png"/><Relationship Id="rId632" Type="http://schemas.openxmlformats.org/officeDocument/2006/relationships/customXml" Target="../ink/ink318.xml"/><Relationship Id="rId271" Type="http://schemas.openxmlformats.org/officeDocument/2006/relationships/image" Target="../media/image141.png"/><Relationship Id="rId674" Type="http://schemas.openxmlformats.org/officeDocument/2006/relationships/customXml" Target="../ink/ink339.xml"/><Relationship Id="rId24" Type="http://schemas.openxmlformats.org/officeDocument/2006/relationships/customXml" Target="../ink/ink14.xml"/><Relationship Id="rId66" Type="http://schemas.openxmlformats.org/officeDocument/2006/relationships/customXml" Target="../ink/ink35.xml"/><Relationship Id="rId131" Type="http://schemas.openxmlformats.org/officeDocument/2006/relationships/image" Target="../media/image71.png"/><Relationship Id="rId327" Type="http://schemas.openxmlformats.org/officeDocument/2006/relationships/image" Target="../media/image169.png"/><Relationship Id="rId369" Type="http://schemas.openxmlformats.org/officeDocument/2006/relationships/image" Target="../media/image190.png"/><Relationship Id="rId534" Type="http://schemas.openxmlformats.org/officeDocument/2006/relationships/customXml" Target="../ink/ink269.xml"/><Relationship Id="rId576" Type="http://schemas.openxmlformats.org/officeDocument/2006/relationships/customXml" Target="../ink/ink290.xml"/><Relationship Id="rId173" Type="http://schemas.openxmlformats.org/officeDocument/2006/relationships/image" Target="../media/image92.png"/><Relationship Id="rId229" Type="http://schemas.openxmlformats.org/officeDocument/2006/relationships/image" Target="../media/image120.png"/><Relationship Id="rId380" Type="http://schemas.openxmlformats.org/officeDocument/2006/relationships/customXml" Target="../ink/ink192.xml"/><Relationship Id="rId436" Type="http://schemas.openxmlformats.org/officeDocument/2006/relationships/customXml" Target="../ink/ink220.xml"/><Relationship Id="rId601" Type="http://schemas.openxmlformats.org/officeDocument/2006/relationships/image" Target="../media/image306.png"/><Relationship Id="rId643" Type="http://schemas.openxmlformats.org/officeDocument/2006/relationships/image" Target="../media/image327.png"/><Relationship Id="rId240" Type="http://schemas.openxmlformats.org/officeDocument/2006/relationships/customXml" Target="../ink/ink122.xml"/><Relationship Id="rId478" Type="http://schemas.openxmlformats.org/officeDocument/2006/relationships/customXml" Target="../ink/ink241.xml"/><Relationship Id="rId685" Type="http://schemas.openxmlformats.org/officeDocument/2006/relationships/image" Target="../media/image348.png"/><Relationship Id="rId35" Type="http://schemas.openxmlformats.org/officeDocument/2006/relationships/image" Target="../media/image23.png"/><Relationship Id="rId77" Type="http://schemas.openxmlformats.org/officeDocument/2006/relationships/image" Target="../media/image44.png"/><Relationship Id="rId100" Type="http://schemas.openxmlformats.org/officeDocument/2006/relationships/customXml" Target="../ink/ink52.xml"/><Relationship Id="rId282" Type="http://schemas.openxmlformats.org/officeDocument/2006/relationships/customXml" Target="../ink/ink143.xml"/><Relationship Id="rId338" Type="http://schemas.openxmlformats.org/officeDocument/2006/relationships/customXml" Target="../ink/ink171.xml"/><Relationship Id="rId503" Type="http://schemas.openxmlformats.org/officeDocument/2006/relationships/image" Target="../media/image257.png"/><Relationship Id="rId545" Type="http://schemas.openxmlformats.org/officeDocument/2006/relationships/image" Target="../media/image278.png"/><Relationship Id="rId587" Type="http://schemas.openxmlformats.org/officeDocument/2006/relationships/image" Target="../media/image299.png"/><Relationship Id="rId8" Type="http://schemas.openxmlformats.org/officeDocument/2006/relationships/customXml" Target="../ink/ink6.xml"/><Relationship Id="rId142" Type="http://schemas.openxmlformats.org/officeDocument/2006/relationships/customXml" Target="../ink/ink73.xml"/><Relationship Id="rId184" Type="http://schemas.openxmlformats.org/officeDocument/2006/relationships/customXml" Target="../ink/ink94.xml"/><Relationship Id="rId391" Type="http://schemas.openxmlformats.org/officeDocument/2006/relationships/image" Target="../media/image201.png"/><Relationship Id="rId405" Type="http://schemas.openxmlformats.org/officeDocument/2006/relationships/image" Target="../media/image208.png"/><Relationship Id="rId447" Type="http://schemas.openxmlformats.org/officeDocument/2006/relationships/image" Target="../media/image229.png"/><Relationship Id="rId612" Type="http://schemas.openxmlformats.org/officeDocument/2006/relationships/customXml" Target="../ink/ink308.xml"/><Relationship Id="rId251" Type="http://schemas.openxmlformats.org/officeDocument/2006/relationships/image" Target="../media/image131.png"/><Relationship Id="rId489" Type="http://schemas.openxmlformats.org/officeDocument/2006/relationships/image" Target="../media/image250.png"/><Relationship Id="rId654" Type="http://schemas.openxmlformats.org/officeDocument/2006/relationships/customXml" Target="../ink/ink329.xml"/><Relationship Id="rId46" Type="http://schemas.openxmlformats.org/officeDocument/2006/relationships/customXml" Target="../ink/ink25.xml"/><Relationship Id="rId293" Type="http://schemas.openxmlformats.org/officeDocument/2006/relationships/image" Target="../media/image152.png"/><Relationship Id="rId307" Type="http://schemas.openxmlformats.org/officeDocument/2006/relationships/image" Target="../media/image159.png"/><Relationship Id="rId349" Type="http://schemas.openxmlformats.org/officeDocument/2006/relationships/image" Target="../media/image180.png"/><Relationship Id="rId514" Type="http://schemas.openxmlformats.org/officeDocument/2006/relationships/customXml" Target="../ink/ink259.xml"/><Relationship Id="rId556" Type="http://schemas.openxmlformats.org/officeDocument/2006/relationships/customXml" Target="../ink/ink280.xml"/><Relationship Id="rId88" Type="http://schemas.openxmlformats.org/officeDocument/2006/relationships/customXml" Target="../ink/ink46.xml"/><Relationship Id="rId111" Type="http://schemas.openxmlformats.org/officeDocument/2006/relationships/image" Target="../media/image61.png"/><Relationship Id="rId153" Type="http://schemas.openxmlformats.org/officeDocument/2006/relationships/image" Target="../media/image82.png"/><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customXml" Target="../ink/ink182.xml"/><Relationship Id="rId416" Type="http://schemas.openxmlformats.org/officeDocument/2006/relationships/customXml" Target="../ink/ink210.xml"/><Relationship Id="rId598" Type="http://schemas.openxmlformats.org/officeDocument/2006/relationships/customXml" Target="../ink/ink301.xml"/><Relationship Id="rId220" Type="http://schemas.openxmlformats.org/officeDocument/2006/relationships/customXml" Target="../ink/ink112.xml"/><Relationship Id="rId458" Type="http://schemas.openxmlformats.org/officeDocument/2006/relationships/customXml" Target="../ink/ink231.xml"/><Relationship Id="rId623" Type="http://schemas.openxmlformats.org/officeDocument/2006/relationships/image" Target="../media/image317.png"/><Relationship Id="rId665" Type="http://schemas.openxmlformats.org/officeDocument/2006/relationships/image" Target="../media/image338.png"/><Relationship Id="rId15" Type="http://schemas.openxmlformats.org/officeDocument/2006/relationships/image" Target="../media/image13.png"/><Relationship Id="rId57" Type="http://schemas.openxmlformats.org/officeDocument/2006/relationships/image" Target="../media/image34.png"/><Relationship Id="rId262" Type="http://schemas.openxmlformats.org/officeDocument/2006/relationships/customXml" Target="../ink/ink133.xml"/><Relationship Id="rId318" Type="http://schemas.openxmlformats.org/officeDocument/2006/relationships/customXml" Target="../ink/ink161.xml"/><Relationship Id="rId525" Type="http://schemas.openxmlformats.org/officeDocument/2006/relationships/image" Target="../media/image268.png"/><Relationship Id="rId567" Type="http://schemas.openxmlformats.org/officeDocument/2006/relationships/image" Target="../media/image289.png"/><Relationship Id="rId99" Type="http://schemas.openxmlformats.org/officeDocument/2006/relationships/image" Target="../media/image55.png"/><Relationship Id="rId122" Type="http://schemas.openxmlformats.org/officeDocument/2006/relationships/customXml" Target="../ink/ink63.xml"/><Relationship Id="rId164" Type="http://schemas.openxmlformats.org/officeDocument/2006/relationships/customXml" Target="../ink/ink84.xml"/><Relationship Id="rId371" Type="http://schemas.openxmlformats.org/officeDocument/2006/relationships/image" Target="../media/image191.png"/><Relationship Id="rId427" Type="http://schemas.openxmlformats.org/officeDocument/2006/relationships/image" Target="../media/image219.png"/><Relationship Id="rId469" Type="http://schemas.openxmlformats.org/officeDocument/2006/relationships/image" Target="../media/image240.png"/><Relationship Id="rId634" Type="http://schemas.openxmlformats.org/officeDocument/2006/relationships/customXml" Target="../ink/ink319.xml"/><Relationship Id="rId676" Type="http://schemas.openxmlformats.org/officeDocument/2006/relationships/customXml" Target="../ink/ink340.xml"/><Relationship Id="rId26" Type="http://schemas.openxmlformats.org/officeDocument/2006/relationships/customXml" Target="../ink/ink15.xml"/><Relationship Id="rId231" Type="http://schemas.openxmlformats.org/officeDocument/2006/relationships/image" Target="../media/image121.png"/><Relationship Id="rId273" Type="http://schemas.openxmlformats.org/officeDocument/2006/relationships/image" Target="../media/image142.png"/><Relationship Id="rId329" Type="http://schemas.openxmlformats.org/officeDocument/2006/relationships/image" Target="../media/image170.png"/><Relationship Id="rId480" Type="http://schemas.openxmlformats.org/officeDocument/2006/relationships/customXml" Target="../ink/ink242.xml"/><Relationship Id="rId536" Type="http://schemas.openxmlformats.org/officeDocument/2006/relationships/customXml" Target="../ink/ink270.xml"/><Relationship Id="rId68" Type="http://schemas.openxmlformats.org/officeDocument/2006/relationships/customXml" Target="../ink/ink36.xml"/><Relationship Id="rId133" Type="http://schemas.openxmlformats.org/officeDocument/2006/relationships/image" Target="../media/image72.png"/><Relationship Id="rId175" Type="http://schemas.openxmlformats.org/officeDocument/2006/relationships/image" Target="../media/image93.png"/><Relationship Id="rId340" Type="http://schemas.openxmlformats.org/officeDocument/2006/relationships/customXml" Target="../ink/ink172.xml"/><Relationship Id="rId578" Type="http://schemas.openxmlformats.org/officeDocument/2006/relationships/customXml" Target="../ink/ink291.xml"/><Relationship Id="rId200" Type="http://schemas.openxmlformats.org/officeDocument/2006/relationships/customXml" Target="../ink/ink102.xml"/><Relationship Id="rId382" Type="http://schemas.openxmlformats.org/officeDocument/2006/relationships/customXml" Target="../ink/ink193.xml"/><Relationship Id="rId438" Type="http://schemas.openxmlformats.org/officeDocument/2006/relationships/customXml" Target="../ink/ink221.xml"/><Relationship Id="rId603" Type="http://schemas.openxmlformats.org/officeDocument/2006/relationships/image" Target="../media/image307.png"/><Relationship Id="rId645" Type="http://schemas.openxmlformats.org/officeDocument/2006/relationships/image" Target="../media/image328.png"/><Relationship Id="rId687" Type="http://schemas.openxmlformats.org/officeDocument/2006/relationships/image" Target="../media/image349.png"/><Relationship Id="rId242" Type="http://schemas.openxmlformats.org/officeDocument/2006/relationships/customXml" Target="../ink/ink123.xml"/><Relationship Id="rId284" Type="http://schemas.openxmlformats.org/officeDocument/2006/relationships/customXml" Target="../ink/ink144.xml"/><Relationship Id="rId491" Type="http://schemas.openxmlformats.org/officeDocument/2006/relationships/image" Target="../media/image251.png"/><Relationship Id="rId505" Type="http://schemas.openxmlformats.org/officeDocument/2006/relationships/image" Target="../media/image258.png"/><Relationship Id="rId37" Type="http://schemas.openxmlformats.org/officeDocument/2006/relationships/image" Target="../media/image24.png"/><Relationship Id="rId79" Type="http://schemas.openxmlformats.org/officeDocument/2006/relationships/image" Target="../media/image45.png"/><Relationship Id="rId102" Type="http://schemas.openxmlformats.org/officeDocument/2006/relationships/customXml" Target="../ink/ink53.xml"/><Relationship Id="rId144" Type="http://schemas.openxmlformats.org/officeDocument/2006/relationships/customXml" Target="../ink/ink74.xml"/><Relationship Id="rId547" Type="http://schemas.openxmlformats.org/officeDocument/2006/relationships/image" Target="../media/image279.png"/><Relationship Id="rId589" Type="http://schemas.openxmlformats.org/officeDocument/2006/relationships/image" Target="../media/image300.png"/><Relationship Id="rId90" Type="http://schemas.openxmlformats.org/officeDocument/2006/relationships/customXml" Target="../ink/ink47.xml"/><Relationship Id="rId186" Type="http://schemas.openxmlformats.org/officeDocument/2006/relationships/customXml" Target="../ink/ink95.xml"/><Relationship Id="rId351" Type="http://schemas.openxmlformats.org/officeDocument/2006/relationships/image" Target="../media/image181.png"/><Relationship Id="rId393" Type="http://schemas.openxmlformats.org/officeDocument/2006/relationships/image" Target="../media/image202.png"/><Relationship Id="rId407" Type="http://schemas.openxmlformats.org/officeDocument/2006/relationships/image" Target="../media/image209.png"/><Relationship Id="rId449" Type="http://schemas.openxmlformats.org/officeDocument/2006/relationships/image" Target="../media/image230.png"/><Relationship Id="rId614" Type="http://schemas.openxmlformats.org/officeDocument/2006/relationships/customXml" Target="../ink/ink309.xml"/><Relationship Id="rId656" Type="http://schemas.openxmlformats.org/officeDocument/2006/relationships/customXml" Target="../ink/ink330.xml"/><Relationship Id="rId211" Type="http://schemas.openxmlformats.org/officeDocument/2006/relationships/image" Target="../media/image111.png"/><Relationship Id="rId253" Type="http://schemas.openxmlformats.org/officeDocument/2006/relationships/image" Target="../media/image132.png"/><Relationship Id="rId295" Type="http://schemas.openxmlformats.org/officeDocument/2006/relationships/image" Target="../media/image153.png"/><Relationship Id="rId309" Type="http://schemas.openxmlformats.org/officeDocument/2006/relationships/image" Target="../media/image160.png"/><Relationship Id="rId460" Type="http://schemas.openxmlformats.org/officeDocument/2006/relationships/customXml" Target="../ink/ink232.xml"/><Relationship Id="rId516" Type="http://schemas.openxmlformats.org/officeDocument/2006/relationships/customXml" Target="../ink/ink260.xml"/><Relationship Id="rId48" Type="http://schemas.openxmlformats.org/officeDocument/2006/relationships/customXml" Target="../ink/ink26.xml"/><Relationship Id="rId113" Type="http://schemas.openxmlformats.org/officeDocument/2006/relationships/image" Target="../media/image62.png"/><Relationship Id="rId320" Type="http://schemas.openxmlformats.org/officeDocument/2006/relationships/customXml" Target="../ink/ink162.xml"/><Relationship Id="rId558" Type="http://schemas.openxmlformats.org/officeDocument/2006/relationships/customXml" Target="../ink/ink281.xml"/><Relationship Id="rId155" Type="http://schemas.openxmlformats.org/officeDocument/2006/relationships/image" Target="../media/image83.png"/><Relationship Id="rId197" Type="http://schemas.openxmlformats.org/officeDocument/2006/relationships/image" Target="../media/image104.png"/><Relationship Id="rId362" Type="http://schemas.openxmlformats.org/officeDocument/2006/relationships/customXml" Target="../ink/ink183.xml"/><Relationship Id="rId418" Type="http://schemas.openxmlformats.org/officeDocument/2006/relationships/customXml" Target="../ink/ink211.xml"/><Relationship Id="rId625" Type="http://schemas.openxmlformats.org/officeDocument/2006/relationships/image" Target="../media/image318.png"/><Relationship Id="rId222" Type="http://schemas.openxmlformats.org/officeDocument/2006/relationships/customXml" Target="../ink/ink113.xml"/><Relationship Id="rId264" Type="http://schemas.openxmlformats.org/officeDocument/2006/relationships/customXml" Target="../ink/ink134.xml"/><Relationship Id="rId471" Type="http://schemas.openxmlformats.org/officeDocument/2006/relationships/image" Target="../media/image241.png"/><Relationship Id="rId667" Type="http://schemas.openxmlformats.org/officeDocument/2006/relationships/image" Target="../media/image339.png"/><Relationship Id="rId17" Type="http://schemas.openxmlformats.org/officeDocument/2006/relationships/image" Target="../media/image14.png"/><Relationship Id="rId59" Type="http://schemas.openxmlformats.org/officeDocument/2006/relationships/image" Target="../media/image35.png"/><Relationship Id="rId124" Type="http://schemas.openxmlformats.org/officeDocument/2006/relationships/customXml" Target="../ink/ink64.xml"/><Relationship Id="rId527" Type="http://schemas.openxmlformats.org/officeDocument/2006/relationships/image" Target="../media/image269.png"/><Relationship Id="rId569" Type="http://schemas.openxmlformats.org/officeDocument/2006/relationships/image" Target="../media/image290.png"/><Relationship Id="rId70" Type="http://schemas.openxmlformats.org/officeDocument/2006/relationships/customXml" Target="../ink/ink37.xml"/><Relationship Id="rId166" Type="http://schemas.openxmlformats.org/officeDocument/2006/relationships/customXml" Target="../ink/ink85.xml"/><Relationship Id="rId331" Type="http://schemas.openxmlformats.org/officeDocument/2006/relationships/image" Target="../media/image171.png"/><Relationship Id="rId373" Type="http://schemas.openxmlformats.org/officeDocument/2006/relationships/image" Target="../media/image192.png"/><Relationship Id="rId429" Type="http://schemas.openxmlformats.org/officeDocument/2006/relationships/image" Target="../media/image220.png"/><Relationship Id="rId580" Type="http://schemas.openxmlformats.org/officeDocument/2006/relationships/customXml" Target="../ink/ink292.xml"/><Relationship Id="rId636" Type="http://schemas.openxmlformats.org/officeDocument/2006/relationships/customXml" Target="../ink/ink320.xml"/><Relationship Id="rId1" Type="http://schemas.openxmlformats.org/officeDocument/2006/relationships/slideLayout" Target="../slideLayouts/slideLayout4.xml"/><Relationship Id="rId233" Type="http://schemas.openxmlformats.org/officeDocument/2006/relationships/image" Target="../media/image122.png"/><Relationship Id="rId440" Type="http://schemas.openxmlformats.org/officeDocument/2006/relationships/customXml" Target="../ink/ink222.xml"/><Relationship Id="rId678" Type="http://schemas.openxmlformats.org/officeDocument/2006/relationships/customXml" Target="../ink/ink341.xml"/><Relationship Id="rId28" Type="http://schemas.openxmlformats.org/officeDocument/2006/relationships/customXml" Target="../ink/ink16.xml"/><Relationship Id="rId275" Type="http://schemas.openxmlformats.org/officeDocument/2006/relationships/image" Target="../media/image143.png"/><Relationship Id="rId300" Type="http://schemas.openxmlformats.org/officeDocument/2006/relationships/customXml" Target="../ink/ink152.xml"/><Relationship Id="rId482" Type="http://schemas.openxmlformats.org/officeDocument/2006/relationships/customXml" Target="../ink/ink243.xml"/><Relationship Id="rId538" Type="http://schemas.openxmlformats.org/officeDocument/2006/relationships/customXml" Target="../ink/ink271.xml"/><Relationship Id="rId81" Type="http://schemas.openxmlformats.org/officeDocument/2006/relationships/image" Target="../media/image46.png"/><Relationship Id="rId135" Type="http://schemas.openxmlformats.org/officeDocument/2006/relationships/image" Target="../media/image73.png"/><Relationship Id="rId177" Type="http://schemas.openxmlformats.org/officeDocument/2006/relationships/image" Target="../media/image94.png"/><Relationship Id="rId342" Type="http://schemas.openxmlformats.org/officeDocument/2006/relationships/customXml" Target="../ink/ink173.xml"/><Relationship Id="rId384" Type="http://schemas.openxmlformats.org/officeDocument/2006/relationships/customXml" Target="../ink/ink194.xml"/><Relationship Id="rId591" Type="http://schemas.openxmlformats.org/officeDocument/2006/relationships/image" Target="../media/image301.png"/><Relationship Id="rId605" Type="http://schemas.openxmlformats.org/officeDocument/2006/relationships/image" Target="../media/image308.png"/><Relationship Id="rId202" Type="http://schemas.openxmlformats.org/officeDocument/2006/relationships/customXml" Target="../ink/ink103.xml"/><Relationship Id="rId244" Type="http://schemas.openxmlformats.org/officeDocument/2006/relationships/customXml" Target="../ink/ink124.xml"/><Relationship Id="rId647" Type="http://schemas.openxmlformats.org/officeDocument/2006/relationships/image" Target="../media/image329.png"/><Relationship Id="rId689" Type="http://schemas.openxmlformats.org/officeDocument/2006/relationships/image" Target="../media/image350.png"/><Relationship Id="rId39" Type="http://schemas.openxmlformats.org/officeDocument/2006/relationships/image" Target="../media/image25.png"/><Relationship Id="rId286" Type="http://schemas.openxmlformats.org/officeDocument/2006/relationships/customXml" Target="../ink/ink145.xml"/><Relationship Id="rId451" Type="http://schemas.openxmlformats.org/officeDocument/2006/relationships/image" Target="../media/image231.png"/><Relationship Id="rId493" Type="http://schemas.openxmlformats.org/officeDocument/2006/relationships/image" Target="../media/image252.png"/><Relationship Id="rId507" Type="http://schemas.openxmlformats.org/officeDocument/2006/relationships/image" Target="../media/image259.png"/><Relationship Id="rId549" Type="http://schemas.openxmlformats.org/officeDocument/2006/relationships/image" Target="../media/image280.png"/><Relationship Id="rId50" Type="http://schemas.openxmlformats.org/officeDocument/2006/relationships/customXml" Target="../ink/ink27.xml"/><Relationship Id="rId104" Type="http://schemas.openxmlformats.org/officeDocument/2006/relationships/customXml" Target="../ink/ink54.xml"/><Relationship Id="rId146" Type="http://schemas.openxmlformats.org/officeDocument/2006/relationships/customXml" Target="../ink/ink75.xml"/><Relationship Id="rId188" Type="http://schemas.openxmlformats.org/officeDocument/2006/relationships/customXml" Target="../ink/ink96.xml"/><Relationship Id="rId311" Type="http://schemas.openxmlformats.org/officeDocument/2006/relationships/image" Target="../media/image161.png"/><Relationship Id="rId353" Type="http://schemas.openxmlformats.org/officeDocument/2006/relationships/image" Target="../media/image182.png"/><Relationship Id="rId395" Type="http://schemas.openxmlformats.org/officeDocument/2006/relationships/image" Target="../media/image203.png"/><Relationship Id="rId409" Type="http://schemas.openxmlformats.org/officeDocument/2006/relationships/image" Target="../media/image210.png"/><Relationship Id="rId560" Type="http://schemas.openxmlformats.org/officeDocument/2006/relationships/customXml" Target="../ink/ink282.xml"/><Relationship Id="rId92" Type="http://schemas.openxmlformats.org/officeDocument/2006/relationships/customXml" Target="../ink/ink48.xml"/><Relationship Id="rId213" Type="http://schemas.openxmlformats.org/officeDocument/2006/relationships/image" Target="../media/image112.png"/><Relationship Id="rId420" Type="http://schemas.openxmlformats.org/officeDocument/2006/relationships/customXml" Target="../ink/ink212.xml"/><Relationship Id="rId616" Type="http://schemas.openxmlformats.org/officeDocument/2006/relationships/customXml" Target="../ink/ink310.xml"/><Relationship Id="rId658" Type="http://schemas.openxmlformats.org/officeDocument/2006/relationships/customXml" Target="../ink/ink331.xml"/><Relationship Id="rId255" Type="http://schemas.openxmlformats.org/officeDocument/2006/relationships/image" Target="../media/image133.png"/><Relationship Id="rId297" Type="http://schemas.openxmlformats.org/officeDocument/2006/relationships/image" Target="../media/image154.png"/><Relationship Id="rId462" Type="http://schemas.openxmlformats.org/officeDocument/2006/relationships/customXml" Target="../ink/ink233.xml"/><Relationship Id="rId518" Type="http://schemas.openxmlformats.org/officeDocument/2006/relationships/customXml" Target="../ink/ink261.xml"/><Relationship Id="rId115" Type="http://schemas.openxmlformats.org/officeDocument/2006/relationships/image" Target="../media/image63.png"/><Relationship Id="rId157" Type="http://schemas.openxmlformats.org/officeDocument/2006/relationships/image" Target="../media/image84.png"/><Relationship Id="rId322" Type="http://schemas.openxmlformats.org/officeDocument/2006/relationships/customXml" Target="../ink/ink163.xml"/><Relationship Id="rId364" Type="http://schemas.openxmlformats.org/officeDocument/2006/relationships/customXml" Target="../ink/ink184.xml"/><Relationship Id="rId61" Type="http://schemas.openxmlformats.org/officeDocument/2006/relationships/image" Target="../media/image36.png"/><Relationship Id="rId199" Type="http://schemas.openxmlformats.org/officeDocument/2006/relationships/image" Target="../media/image105.png"/><Relationship Id="rId571" Type="http://schemas.openxmlformats.org/officeDocument/2006/relationships/image" Target="../media/image291.png"/><Relationship Id="rId627" Type="http://schemas.openxmlformats.org/officeDocument/2006/relationships/image" Target="../media/image319.png"/><Relationship Id="rId669" Type="http://schemas.openxmlformats.org/officeDocument/2006/relationships/image" Target="../media/image340.png"/><Relationship Id="rId19" Type="http://schemas.openxmlformats.org/officeDocument/2006/relationships/image" Target="../media/image15.png"/><Relationship Id="rId224" Type="http://schemas.openxmlformats.org/officeDocument/2006/relationships/customXml" Target="../ink/ink114.xml"/><Relationship Id="rId266" Type="http://schemas.openxmlformats.org/officeDocument/2006/relationships/customXml" Target="../ink/ink135.xml"/><Relationship Id="rId431" Type="http://schemas.openxmlformats.org/officeDocument/2006/relationships/image" Target="../media/image221.png"/><Relationship Id="rId473" Type="http://schemas.openxmlformats.org/officeDocument/2006/relationships/image" Target="../media/image242.png"/><Relationship Id="rId529" Type="http://schemas.openxmlformats.org/officeDocument/2006/relationships/image" Target="../media/image270.png"/><Relationship Id="rId680" Type="http://schemas.openxmlformats.org/officeDocument/2006/relationships/customXml" Target="../ink/ink342.xml"/><Relationship Id="rId30" Type="http://schemas.openxmlformats.org/officeDocument/2006/relationships/customXml" Target="../ink/ink17.xml"/><Relationship Id="rId126" Type="http://schemas.openxmlformats.org/officeDocument/2006/relationships/customXml" Target="../ink/ink65.xml"/><Relationship Id="rId168" Type="http://schemas.openxmlformats.org/officeDocument/2006/relationships/customXml" Target="../ink/ink86.xml"/><Relationship Id="rId333" Type="http://schemas.openxmlformats.org/officeDocument/2006/relationships/image" Target="../media/image172.png"/><Relationship Id="rId540" Type="http://schemas.openxmlformats.org/officeDocument/2006/relationships/customXml" Target="../ink/ink272.xml"/><Relationship Id="rId72" Type="http://schemas.openxmlformats.org/officeDocument/2006/relationships/customXml" Target="../ink/ink38.xml"/><Relationship Id="rId375" Type="http://schemas.openxmlformats.org/officeDocument/2006/relationships/image" Target="../media/image193.png"/><Relationship Id="rId582" Type="http://schemas.openxmlformats.org/officeDocument/2006/relationships/customXml" Target="../ink/ink293.xml"/><Relationship Id="rId638" Type="http://schemas.openxmlformats.org/officeDocument/2006/relationships/customXml" Target="../ink/ink321.xml"/><Relationship Id="rId3" Type="http://schemas.openxmlformats.org/officeDocument/2006/relationships/image" Target="../media/image7.png"/><Relationship Id="rId235" Type="http://schemas.openxmlformats.org/officeDocument/2006/relationships/image" Target="../media/image123.png"/><Relationship Id="rId277" Type="http://schemas.openxmlformats.org/officeDocument/2006/relationships/image" Target="../media/image144.png"/><Relationship Id="rId400" Type="http://schemas.openxmlformats.org/officeDocument/2006/relationships/customXml" Target="../ink/ink202.xml"/><Relationship Id="rId442" Type="http://schemas.openxmlformats.org/officeDocument/2006/relationships/customXml" Target="../ink/ink223.xml"/><Relationship Id="rId484" Type="http://schemas.openxmlformats.org/officeDocument/2006/relationships/customXml" Target="../ink/ink244.xml"/><Relationship Id="rId137" Type="http://schemas.openxmlformats.org/officeDocument/2006/relationships/image" Target="../media/image74.png"/><Relationship Id="rId302" Type="http://schemas.openxmlformats.org/officeDocument/2006/relationships/customXml" Target="../ink/ink153.xml"/><Relationship Id="rId344" Type="http://schemas.openxmlformats.org/officeDocument/2006/relationships/customXml" Target="../ink/ink174.xml"/><Relationship Id="rId41" Type="http://schemas.openxmlformats.org/officeDocument/2006/relationships/image" Target="../media/image26.png"/><Relationship Id="rId83" Type="http://schemas.openxmlformats.org/officeDocument/2006/relationships/image" Target="../media/image47.png"/><Relationship Id="rId179" Type="http://schemas.openxmlformats.org/officeDocument/2006/relationships/image" Target="../media/image95.png"/><Relationship Id="rId386" Type="http://schemas.openxmlformats.org/officeDocument/2006/relationships/customXml" Target="../ink/ink195.xml"/><Relationship Id="rId551" Type="http://schemas.openxmlformats.org/officeDocument/2006/relationships/image" Target="../media/image281.png"/><Relationship Id="rId593" Type="http://schemas.openxmlformats.org/officeDocument/2006/relationships/image" Target="../media/image302.png"/><Relationship Id="rId607" Type="http://schemas.openxmlformats.org/officeDocument/2006/relationships/image" Target="../media/image309.png"/><Relationship Id="rId649" Type="http://schemas.openxmlformats.org/officeDocument/2006/relationships/image" Target="../media/image330.png"/><Relationship Id="rId190" Type="http://schemas.openxmlformats.org/officeDocument/2006/relationships/customXml" Target="../ink/ink97.xml"/><Relationship Id="rId204" Type="http://schemas.openxmlformats.org/officeDocument/2006/relationships/customXml" Target="../ink/ink104.xml"/><Relationship Id="rId246" Type="http://schemas.openxmlformats.org/officeDocument/2006/relationships/customXml" Target="../ink/ink125.xml"/><Relationship Id="rId288" Type="http://schemas.openxmlformats.org/officeDocument/2006/relationships/customXml" Target="../ink/ink146.xml"/><Relationship Id="rId411" Type="http://schemas.openxmlformats.org/officeDocument/2006/relationships/image" Target="../media/image211.png"/><Relationship Id="rId453" Type="http://schemas.openxmlformats.org/officeDocument/2006/relationships/image" Target="../media/image232.png"/><Relationship Id="rId509" Type="http://schemas.openxmlformats.org/officeDocument/2006/relationships/image" Target="../media/image260.png"/><Relationship Id="rId660" Type="http://schemas.openxmlformats.org/officeDocument/2006/relationships/customXml" Target="../ink/ink332.xml"/><Relationship Id="rId106" Type="http://schemas.openxmlformats.org/officeDocument/2006/relationships/customXml" Target="../ink/ink55.xml"/><Relationship Id="rId313" Type="http://schemas.openxmlformats.org/officeDocument/2006/relationships/image" Target="../media/image162.png"/><Relationship Id="rId495" Type="http://schemas.openxmlformats.org/officeDocument/2006/relationships/image" Target="../media/image253.png"/><Relationship Id="rId10" Type="http://schemas.openxmlformats.org/officeDocument/2006/relationships/customXml" Target="../ink/ink7.xml"/><Relationship Id="rId52" Type="http://schemas.openxmlformats.org/officeDocument/2006/relationships/customXml" Target="../ink/ink28.xml"/><Relationship Id="rId94" Type="http://schemas.openxmlformats.org/officeDocument/2006/relationships/customXml" Target="../ink/ink49.xml"/><Relationship Id="rId148" Type="http://schemas.openxmlformats.org/officeDocument/2006/relationships/customXml" Target="../ink/ink76.xml"/><Relationship Id="rId355" Type="http://schemas.openxmlformats.org/officeDocument/2006/relationships/image" Target="../media/image183.png"/><Relationship Id="rId397" Type="http://schemas.openxmlformats.org/officeDocument/2006/relationships/image" Target="../media/image204.png"/><Relationship Id="rId520" Type="http://schemas.openxmlformats.org/officeDocument/2006/relationships/customXml" Target="../ink/ink262.xml"/><Relationship Id="rId562" Type="http://schemas.openxmlformats.org/officeDocument/2006/relationships/customXml" Target="../ink/ink283.xml"/><Relationship Id="rId618" Type="http://schemas.openxmlformats.org/officeDocument/2006/relationships/customXml" Target="../ink/ink311.xml"/><Relationship Id="rId215" Type="http://schemas.openxmlformats.org/officeDocument/2006/relationships/image" Target="../media/image113.png"/><Relationship Id="rId257" Type="http://schemas.openxmlformats.org/officeDocument/2006/relationships/image" Target="../media/image134.png"/><Relationship Id="rId422" Type="http://schemas.openxmlformats.org/officeDocument/2006/relationships/customXml" Target="../ink/ink213.xml"/><Relationship Id="rId464" Type="http://schemas.openxmlformats.org/officeDocument/2006/relationships/customXml" Target="../ink/ink234.xml"/><Relationship Id="rId299" Type="http://schemas.openxmlformats.org/officeDocument/2006/relationships/image" Target="../media/image155.png"/><Relationship Id="rId63" Type="http://schemas.openxmlformats.org/officeDocument/2006/relationships/image" Target="../media/image37.png"/><Relationship Id="rId159" Type="http://schemas.openxmlformats.org/officeDocument/2006/relationships/image" Target="../media/image85.png"/><Relationship Id="rId366" Type="http://schemas.openxmlformats.org/officeDocument/2006/relationships/customXml" Target="../ink/ink185.xml"/><Relationship Id="rId573" Type="http://schemas.openxmlformats.org/officeDocument/2006/relationships/image" Target="../media/image292.png"/><Relationship Id="rId226" Type="http://schemas.openxmlformats.org/officeDocument/2006/relationships/customXml" Target="../ink/ink115.xml"/><Relationship Id="rId433" Type="http://schemas.openxmlformats.org/officeDocument/2006/relationships/image" Target="../media/image222.png"/><Relationship Id="rId640" Type="http://schemas.openxmlformats.org/officeDocument/2006/relationships/customXml" Target="../ink/ink322.xml"/><Relationship Id="rId74" Type="http://schemas.openxmlformats.org/officeDocument/2006/relationships/customXml" Target="../ink/ink39.xml"/><Relationship Id="rId377" Type="http://schemas.openxmlformats.org/officeDocument/2006/relationships/image" Target="../media/image194.png"/><Relationship Id="rId500" Type="http://schemas.openxmlformats.org/officeDocument/2006/relationships/customXml" Target="../ink/ink252.xml"/><Relationship Id="rId584" Type="http://schemas.openxmlformats.org/officeDocument/2006/relationships/customXml" Target="../ink/ink294.xml"/><Relationship Id="rId5" Type="http://schemas.openxmlformats.org/officeDocument/2006/relationships/image" Target="../media/image8.png"/><Relationship Id="rId237" Type="http://schemas.openxmlformats.org/officeDocument/2006/relationships/image" Target="../media/image124.png"/><Relationship Id="rId444" Type="http://schemas.openxmlformats.org/officeDocument/2006/relationships/customXml" Target="../ink/ink224.xml"/><Relationship Id="rId651" Type="http://schemas.openxmlformats.org/officeDocument/2006/relationships/image" Target="../media/image331.png"/><Relationship Id="rId290" Type="http://schemas.openxmlformats.org/officeDocument/2006/relationships/customXml" Target="../ink/ink147.xml"/><Relationship Id="rId304" Type="http://schemas.openxmlformats.org/officeDocument/2006/relationships/customXml" Target="../ink/ink154.xml"/><Relationship Id="rId388" Type="http://schemas.openxmlformats.org/officeDocument/2006/relationships/customXml" Target="../ink/ink196.xml"/><Relationship Id="rId511" Type="http://schemas.openxmlformats.org/officeDocument/2006/relationships/image" Target="../media/image261.png"/><Relationship Id="rId609" Type="http://schemas.openxmlformats.org/officeDocument/2006/relationships/image" Target="../media/image310.png"/><Relationship Id="rId85" Type="http://schemas.openxmlformats.org/officeDocument/2006/relationships/image" Target="../media/image48.png"/><Relationship Id="rId150" Type="http://schemas.openxmlformats.org/officeDocument/2006/relationships/customXml" Target="../ink/ink77.xml"/><Relationship Id="rId595" Type="http://schemas.openxmlformats.org/officeDocument/2006/relationships/image" Target="../media/image303.png"/><Relationship Id="rId248" Type="http://schemas.openxmlformats.org/officeDocument/2006/relationships/customXml" Target="../ink/ink126.xml"/><Relationship Id="rId455" Type="http://schemas.openxmlformats.org/officeDocument/2006/relationships/image" Target="../media/image233.png"/><Relationship Id="rId662" Type="http://schemas.openxmlformats.org/officeDocument/2006/relationships/customXml" Target="../ink/ink333.xml"/><Relationship Id="rId12" Type="http://schemas.openxmlformats.org/officeDocument/2006/relationships/customXml" Target="../ink/ink8.xml"/><Relationship Id="rId108" Type="http://schemas.openxmlformats.org/officeDocument/2006/relationships/customXml" Target="../ink/ink56.xml"/><Relationship Id="rId315" Type="http://schemas.openxmlformats.org/officeDocument/2006/relationships/image" Target="../media/image163.png"/><Relationship Id="rId522" Type="http://schemas.openxmlformats.org/officeDocument/2006/relationships/customXml" Target="../ink/ink263.xml"/><Relationship Id="rId96" Type="http://schemas.openxmlformats.org/officeDocument/2006/relationships/customXml" Target="../ink/ink50.xml"/><Relationship Id="rId161" Type="http://schemas.openxmlformats.org/officeDocument/2006/relationships/image" Target="../media/image86.png"/><Relationship Id="rId399" Type="http://schemas.openxmlformats.org/officeDocument/2006/relationships/image" Target="../media/image205.png"/><Relationship Id="rId259" Type="http://schemas.openxmlformats.org/officeDocument/2006/relationships/image" Target="../media/image135.png"/><Relationship Id="rId466" Type="http://schemas.openxmlformats.org/officeDocument/2006/relationships/customXml" Target="../ink/ink235.xml"/><Relationship Id="rId673" Type="http://schemas.openxmlformats.org/officeDocument/2006/relationships/image" Target="../media/image342.png"/><Relationship Id="rId23" Type="http://schemas.openxmlformats.org/officeDocument/2006/relationships/image" Target="../media/image17.png"/><Relationship Id="rId119" Type="http://schemas.openxmlformats.org/officeDocument/2006/relationships/image" Target="../media/image65.png"/><Relationship Id="rId326" Type="http://schemas.openxmlformats.org/officeDocument/2006/relationships/customXml" Target="../ink/ink165.xml"/><Relationship Id="rId533" Type="http://schemas.openxmlformats.org/officeDocument/2006/relationships/image" Target="../media/image272.png"/><Relationship Id="rId172" Type="http://schemas.openxmlformats.org/officeDocument/2006/relationships/customXml" Target="../ink/ink88.xml"/><Relationship Id="rId477" Type="http://schemas.openxmlformats.org/officeDocument/2006/relationships/image" Target="../media/image244.png"/><Relationship Id="rId600" Type="http://schemas.openxmlformats.org/officeDocument/2006/relationships/customXml" Target="../ink/ink302.xml"/><Relationship Id="rId684" Type="http://schemas.openxmlformats.org/officeDocument/2006/relationships/customXml" Target="../ink/ink344.xml"/><Relationship Id="rId337" Type="http://schemas.openxmlformats.org/officeDocument/2006/relationships/image" Target="../media/image174.png"/><Relationship Id="rId34" Type="http://schemas.openxmlformats.org/officeDocument/2006/relationships/customXml" Target="../ink/ink19.xml"/><Relationship Id="rId544" Type="http://schemas.openxmlformats.org/officeDocument/2006/relationships/customXml" Target="../ink/ink274.xml"/><Relationship Id="rId183" Type="http://schemas.openxmlformats.org/officeDocument/2006/relationships/image" Target="../media/image97.png"/><Relationship Id="rId390" Type="http://schemas.openxmlformats.org/officeDocument/2006/relationships/customXml" Target="../ink/ink197.xml"/><Relationship Id="rId404" Type="http://schemas.openxmlformats.org/officeDocument/2006/relationships/customXml" Target="../ink/ink204.xml"/><Relationship Id="rId611" Type="http://schemas.openxmlformats.org/officeDocument/2006/relationships/image" Target="../media/image311.png"/><Relationship Id="rId250" Type="http://schemas.openxmlformats.org/officeDocument/2006/relationships/customXml" Target="../ink/ink127.xml"/><Relationship Id="rId488" Type="http://schemas.openxmlformats.org/officeDocument/2006/relationships/customXml" Target="../ink/ink246.xml"/><Relationship Id="rId45" Type="http://schemas.openxmlformats.org/officeDocument/2006/relationships/image" Target="../media/image28.png"/><Relationship Id="rId110" Type="http://schemas.openxmlformats.org/officeDocument/2006/relationships/customXml" Target="../ink/ink57.xml"/><Relationship Id="rId348" Type="http://schemas.openxmlformats.org/officeDocument/2006/relationships/customXml" Target="../ink/ink176.xml"/><Relationship Id="rId555" Type="http://schemas.openxmlformats.org/officeDocument/2006/relationships/image" Target="../media/image283.png"/><Relationship Id="rId194" Type="http://schemas.openxmlformats.org/officeDocument/2006/relationships/customXml" Target="../ink/ink99.xml"/><Relationship Id="rId208" Type="http://schemas.openxmlformats.org/officeDocument/2006/relationships/customXml" Target="../ink/ink106.xml"/><Relationship Id="rId415" Type="http://schemas.openxmlformats.org/officeDocument/2006/relationships/image" Target="../media/image213.png"/><Relationship Id="rId622" Type="http://schemas.openxmlformats.org/officeDocument/2006/relationships/customXml" Target="../ink/ink313.xml"/><Relationship Id="rId261" Type="http://schemas.openxmlformats.org/officeDocument/2006/relationships/image" Target="../media/image136.png"/><Relationship Id="rId499" Type="http://schemas.openxmlformats.org/officeDocument/2006/relationships/image" Target="../media/image255.png"/><Relationship Id="rId56" Type="http://schemas.openxmlformats.org/officeDocument/2006/relationships/customXml" Target="../ink/ink30.xml"/><Relationship Id="rId359" Type="http://schemas.openxmlformats.org/officeDocument/2006/relationships/image" Target="../media/image185.png"/><Relationship Id="rId566" Type="http://schemas.openxmlformats.org/officeDocument/2006/relationships/customXml" Target="../ink/ink285.xml"/><Relationship Id="rId121" Type="http://schemas.openxmlformats.org/officeDocument/2006/relationships/image" Target="../media/image66.png"/><Relationship Id="rId219" Type="http://schemas.openxmlformats.org/officeDocument/2006/relationships/image" Target="../media/image115.png"/><Relationship Id="rId426" Type="http://schemas.openxmlformats.org/officeDocument/2006/relationships/customXml" Target="../ink/ink215.xml"/><Relationship Id="rId633" Type="http://schemas.openxmlformats.org/officeDocument/2006/relationships/image" Target="../media/image322.png"/><Relationship Id="rId67" Type="http://schemas.openxmlformats.org/officeDocument/2006/relationships/image" Target="../media/image39.png"/><Relationship Id="rId272" Type="http://schemas.openxmlformats.org/officeDocument/2006/relationships/customXml" Target="../ink/ink138.xml"/><Relationship Id="rId577" Type="http://schemas.openxmlformats.org/officeDocument/2006/relationships/image" Target="../media/image294.png"/><Relationship Id="rId132" Type="http://schemas.openxmlformats.org/officeDocument/2006/relationships/customXml" Target="../ink/ink68.xml"/><Relationship Id="rId437" Type="http://schemas.openxmlformats.org/officeDocument/2006/relationships/image" Target="../media/image224.png"/><Relationship Id="rId644" Type="http://schemas.openxmlformats.org/officeDocument/2006/relationships/customXml" Target="../ink/ink324.xml"/><Relationship Id="rId283" Type="http://schemas.openxmlformats.org/officeDocument/2006/relationships/image" Target="../media/image147.png"/><Relationship Id="rId490" Type="http://schemas.openxmlformats.org/officeDocument/2006/relationships/customXml" Target="../ink/ink247.xml"/><Relationship Id="rId504" Type="http://schemas.openxmlformats.org/officeDocument/2006/relationships/customXml" Target="../ink/ink254.xml"/><Relationship Id="rId78" Type="http://schemas.openxmlformats.org/officeDocument/2006/relationships/customXml" Target="../ink/ink41.xml"/><Relationship Id="rId143" Type="http://schemas.openxmlformats.org/officeDocument/2006/relationships/image" Target="../media/image77.png"/><Relationship Id="rId350" Type="http://schemas.openxmlformats.org/officeDocument/2006/relationships/customXml" Target="../ink/ink177.xml"/><Relationship Id="rId588" Type="http://schemas.openxmlformats.org/officeDocument/2006/relationships/customXml" Target="../ink/ink296.xml"/><Relationship Id="rId9" Type="http://schemas.openxmlformats.org/officeDocument/2006/relationships/image" Target="../media/image10.png"/><Relationship Id="rId210" Type="http://schemas.openxmlformats.org/officeDocument/2006/relationships/customXml" Target="../ink/ink107.xml"/><Relationship Id="rId448" Type="http://schemas.openxmlformats.org/officeDocument/2006/relationships/customXml" Target="../ink/ink226.xml"/><Relationship Id="rId655" Type="http://schemas.openxmlformats.org/officeDocument/2006/relationships/image" Target="../media/image333.png"/><Relationship Id="rId294" Type="http://schemas.openxmlformats.org/officeDocument/2006/relationships/customXml" Target="../ink/ink149.xml"/><Relationship Id="rId308" Type="http://schemas.openxmlformats.org/officeDocument/2006/relationships/customXml" Target="../ink/ink156.xml"/><Relationship Id="rId515" Type="http://schemas.openxmlformats.org/officeDocument/2006/relationships/image" Target="../media/image263.png"/><Relationship Id="rId89" Type="http://schemas.openxmlformats.org/officeDocument/2006/relationships/image" Target="../media/image50.png"/><Relationship Id="rId154" Type="http://schemas.openxmlformats.org/officeDocument/2006/relationships/customXml" Target="../ink/ink79.xml"/><Relationship Id="rId361" Type="http://schemas.openxmlformats.org/officeDocument/2006/relationships/image" Target="../media/image186.png"/><Relationship Id="rId599" Type="http://schemas.openxmlformats.org/officeDocument/2006/relationships/image" Target="../media/image305.png"/><Relationship Id="rId459" Type="http://schemas.openxmlformats.org/officeDocument/2006/relationships/image" Target="../media/image235.png"/><Relationship Id="rId666" Type="http://schemas.openxmlformats.org/officeDocument/2006/relationships/customXml" Target="../ink/ink335.xml"/><Relationship Id="rId16" Type="http://schemas.openxmlformats.org/officeDocument/2006/relationships/customXml" Target="../ink/ink10.xml"/><Relationship Id="rId221" Type="http://schemas.openxmlformats.org/officeDocument/2006/relationships/image" Target="../media/image116.png"/><Relationship Id="rId319" Type="http://schemas.openxmlformats.org/officeDocument/2006/relationships/image" Target="../media/image165.png"/><Relationship Id="rId526" Type="http://schemas.openxmlformats.org/officeDocument/2006/relationships/customXml" Target="../ink/ink265.xml"/><Relationship Id="rId165" Type="http://schemas.openxmlformats.org/officeDocument/2006/relationships/image" Target="../media/image88.png"/><Relationship Id="rId372" Type="http://schemas.openxmlformats.org/officeDocument/2006/relationships/customXml" Target="../ink/ink188.xml"/><Relationship Id="rId677" Type="http://schemas.openxmlformats.org/officeDocument/2006/relationships/image" Target="../media/image344.png"/><Relationship Id="rId232" Type="http://schemas.openxmlformats.org/officeDocument/2006/relationships/customXml" Target="../ink/ink118.xml"/><Relationship Id="rId27" Type="http://schemas.openxmlformats.org/officeDocument/2006/relationships/image" Target="../media/image19.png"/><Relationship Id="rId537" Type="http://schemas.openxmlformats.org/officeDocument/2006/relationships/image" Target="../media/image274.png"/><Relationship Id="rId80" Type="http://schemas.openxmlformats.org/officeDocument/2006/relationships/customXml" Target="../ink/ink42.xml"/><Relationship Id="rId176" Type="http://schemas.openxmlformats.org/officeDocument/2006/relationships/customXml" Target="../ink/ink90.xml"/><Relationship Id="rId383" Type="http://schemas.openxmlformats.org/officeDocument/2006/relationships/image" Target="../media/image197.png"/><Relationship Id="rId590" Type="http://schemas.openxmlformats.org/officeDocument/2006/relationships/customXml" Target="../ink/ink297.xml"/><Relationship Id="rId604" Type="http://schemas.openxmlformats.org/officeDocument/2006/relationships/customXml" Target="../ink/ink304.xml"/><Relationship Id="rId243" Type="http://schemas.openxmlformats.org/officeDocument/2006/relationships/image" Target="../media/image127.png"/><Relationship Id="rId450" Type="http://schemas.openxmlformats.org/officeDocument/2006/relationships/customXml" Target="../ink/ink227.xml"/><Relationship Id="rId688" Type="http://schemas.openxmlformats.org/officeDocument/2006/relationships/customXml" Target="../ink/ink346.xml"/><Relationship Id="rId38" Type="http://schemas.openxmlformats.org/officeDocument/2006/relationships/customXml" Target="../ink/ink21.xml"/><Relationship Id="rId103" Type="http://schemas.openxmlformats.org/officeDocument/2006/relationships/image" Target="../media/image57.png"/><Relationship Id="rId310" Type="http://schemas.openxmlformats.org/officeDocument/2006/relationships/customXml" Target="../ink/ink157.xml"/><Relationship Id="rId548" Type="http://schemas.openxmlformats.org/officeDocument/2006/relationships/customXml" Target="../ink/ink276.xml"/><Relationship Id="rId91" Type="http://schemas.openxmlformats.org/officeDocument/2006/relationships/image" Target="../media/image51.png"/><Relationship Id="rId187" Type="http://schemas.openxmlformats.org/officeDocument/2006/relationships/image" Target="../media/image99.png"/><Relationship Id="rId394" Type="http://schemas.openxmlformats.org/officeDocument/2006/relationships/customXml" Target="../ink/ink199.xml"/><Relationship Id="rId408" Type="http://schemas.openxmlformats.org/officeDocument/2006/relationships/customXml" Target="../ink/ink206.xml"/><Relationship Id="rId615" Type="http://schemas.openxmlformats.org/officeDocument/2006/relationships/image" Target="../media/image313.png"/><Relationship Id="rId254" Type="http://schemas.openxmlformats.org/officeDocument/2006/relationships/customXml" Target="../ink/ink129.xml"/></Relationships>
</file>

<file path=ppt/slides/_rels/slide5.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8" Type="http://schemas.openxmlformats.org/officeDocument/2006/relationships/customXml" Target="../ink/ink350.xml"/><Relationship Id="rId3" Type="http://schemas.openxmlformats.org/officeDocument/2006/relationships/customXml" Target="../ink/ink347.xml"/><Relationship Id="rId7" Type="http://schemas.openxmlformats.org/officeDocument/2006/relationships/image" Target="../media/image352.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customXml" Target="../ink/ink349.xml"/><Relationship Id="rId11" Type="http://schemas.openxmlformats.org/officeDocument/2006/relationships/image" Target="../media/image354.png"/><Relationship Id="rId5" Type="http://schemas.openxmlformats.org/officeDocument/2006/relationships/customXml" Target="../ink/ink348.xml"/><Relationship Id="rId10" Type="http://schemas.openxmlformats.org/officeDocument/2006/relationships/customXml" Target="../ink/ink351.xml"/><Relationship Id="rId4" Type="http://schemas.openxmlformats.org/officeDocument/2006/relationships/image" Target="../media/image1100.png"/><Relationship Id="rId9" Type="http://schemas.openxmlformats.org/officeDocument/2006/relationships/image" Target="../media/image353.png"/></Relationships>
</file>

<file path=ppt/slides/_rels/slide7.xml.rels><?xml version="1.0" encoding="UTF-8" standalone="yes"?>
<Relationships xmlns="http://schemas.openxmlformats.org/package/2006/relationships"><Relationship Id="rId3" Type="http://schemas.openxmlformats.org/officeDocument/2006/relationships/customXml" Target="../ink/ink352.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353.xml"/><Relationship Id="rId4" Type="http://schemas.openxmlformats.org/officeDocument/2006/relationships/image" Target="../media/image1100.png"/></Relationships>
</file>

<file path=ppt/slides/_rels/slide8.xml.rels><?xml version="1.0" encoding="UTF-8" standalone="yes"?>
<Relationships xmlns="http://schemas.openxmlformats.org/package/2006/relationships"><Relationship Id="rId3" Type="http://schemas.openxmlformats.org/officeDocument/2006/relationships/customXml" Target="../ink/ink354.xm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customXml" Target="../ink/ink355.xml"/><Relationship Id="rId4" Type="http://schemas.openxmlformats.org/officeDocument/2006/relationships/image" Target="../media/image1111.png"/></Relationships>
</file>

<file path=ppt/slides/_rels/slide9.xml.rels><?xml version="1.0" encoding="UTF-8" standalone="yes"?>
<Relationships xmlns="http://schemas.openxmlformats.org/package/2006/relationships"><Relationship Id="rId3" Type="http://schemas.openxmlformats.org/officeDocument/2006/relationships/customXml" Target="../ink/ink356.xml"/><Relationship Id="rId7" Type="http://schemas.openxmlformats.org/officeDocument/2006/relationships/image" Target="../media/image356.gif"/><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355.gif"/><Relationship Id="rId5" Type="http://schemas.openxmlformats.org/officeDocument/2006/relationships/customXml" Target="../ink/ink357.xml"/><Relationship Id="rId4" Type="http://schemas.openxmlformats.org/officeDocument/2006/relationships/image" Target="../media/image1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4</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Optimization for SQL Script in AMDP</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24383" y="961959"/>
            <a:ext cx="11619905" cy="4801314"/>
          </a:xfrm>
          <a:prstGeom prst="rect">
            <a:avLst/>
          </a:prstGeom>
          <a:noFill/>
        </p:spPr>
        <p:txBody>
          <a:bodyPr wrap="square" rtlCol="0">
            <a:spAutoFit/>
          </a:bodyPr>
          <a:lstStyle/>
          <a:p>
            <a:r>
              <a:rPr lang="en-US" sz="1800" dirty="0"/>
              <a:t>--Q1</a:t>
            </a:r>
          </a:p>
          <a:p>
            <a:r>
              <a:rPr lang="en-US" sz="1800" dirty="0" err="1"/>
              <a:t>lt_products</a:t>
            </a:r>
            <a:r>
              <a:rPr lang="en-US" sz="1800" dirty="0"/>
              <a:t> = select </a:t>
            </a:r>
            <a:r>
              <a:rPr lang="en-US" sz="1800" dirty="0" err="1"/>
              <a:t>prod_id</a:t>
            </a:r>
            <a:r>
              <a:rPr lang="en-US" sz="1800" dirty="0"/>
              <a:t> from products WHERE type = ‘</a:t>
            </a:r>
            <a:r>
              <a:rPr lang="en-US" sz="1800" dirty="0" err="1"/>
              <a:t>WebCAM</a:t>
            </a:r>
            <a:r>
              <a:rPr lang="en-US" sz="1800" dirty="0"/>
              <a:t>’;</a:t>
            </a:r>
          </a:p>
          <a:p>
            <a:r>
              <a:rPr lang="en-US" sz="1800" dirty="0"/>
              <a:t>--Q2</a:t>
            </a:r>
          </a:p>
          <a:p>
            <a:r>
              <a:rPr lang="en-US" sz="1800" dirty="0" err="1"/>
              <a:t>lt_so</a:t>
            </a:r>
            <a:r>
              <a:rPr lang="en-US" sz="1800" dirty="0"/>
              <a:t> = select * from sales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--Q3</a:t>
            </a:r>
          </a:p>
          <a:p>
            <a:r>
              <a:rPr lang="en-US" sz="1800" dirty="0" err="1"/>
              <a:t>lt_po</a:t>
            </a:r>
            <a:r>
              <a:rPr lang="en-US" sz="1800" dirty="0"/>
              <a:t> = select * from </a:t>
            </a:r>
            <a:r>
              <a:rPr lang="en-US" sz="1800" dirty="0" err="1"/>
              <a:t>pruc</a:t>
            </a:r>
            <a:r>
              <a:rPr lang="en-US" sz="1800" dirty="0"/>
              <a:t> WHERE </a:t>
            </a:r>
            <a:r>
              <a:rPr lang="en-US" sz="1800" dirty="0" err="1"/>
              <a:t>pid</a:t>
            </a:r>
            <a:r>
              <a:rPr lang="en-US" sz="1800" dirty="0"/>
              <a:t> in ( select </a:t>
            </a:r>
            <a:r>
              <a:rPr lang="en-US" sz="1800" dirty="0" err="1"/>
              <a:t>prod_id</a:t>
            </a:r>
            <a:r>
              <a:rPr lang="en-US" sz="1800" dirty="0"/>
              <a:t> from </a:t>
            </a:r>
            <a:r>
              <a:rPr lang="en-US" sz="1800" dirty="0" err="1"/>
              <a:t>lt_products</a:t>
            </a:r>
            <a:r>
              <a:rPr lang="en-US" sz="1800" dirty="0"/>
              <a:t> );</a:t>
            </a:r>
          </a:p>
          <a:p>
            <a:r>
              <a:rPr lang="en-US" sz="1800" dirty="0"/>
              <a:t>--Q4</a:t>
            </a:r>
          </a:p>
          <a:p>
            <a:r>
              <a:rPr lang="en-US" sz="1800" dirty="0" err="1"/>
              <a:t>lt_so</a:t>
            </a:r>
            <a:r>
              <a:rPr lang="en-US" sz="1800" dirty="0"/>
              <a:t> = select sum(amount), </a:t>
            </a:r>
            <a:r>
              <a:rPr lang="en-US" sz="1800" dirty="0" err="1"/>
              <a:t>comp_code</a:t>
            </a:r>
            <a:r>
              <a:rPr lang="en-US" sz="1800" dirty="0"/>
              <a:t> from </a:t>
            </a:r>
            <a:r>
              <a:rPr lang="en-US" sz="1800" dirty="0" err="1"/>
              <a:t>lt_so</a:t>
            </a:r>
            <a:r>
              <a:rPr lang="en-US" sz="1800" dirty="0"/>
              <a:t>;</a:t>
            </a:r>
          </a:p>
          <a:p>
            <a:endParaRPr lang="en-IN" sz="1800" dirty="0"/>
          </a:p>
          <a:p>
            <a:r>
              <a:rPr lang="en-IN" sz="1800" dirty="0"/>
              <a:t>When will </a:t>
            </a:r>
            <a:r>
              <a:rPr lang="en-IN" sz="1800" dirty="0" err="1"/>
              <a:t>hana</a:t>
            </a:r>
            <a:r>
              <a:rPr lang="en-IN" sz="1800" dirty="0"/>
              <a:t> come out of parallel mode</a:t>
            </a:r>
          </a:p>
          <a:p>
            <a:pPr marL="342900" indent="-342900">
              <a:buAutoNum type="arabicPeriod"/>
            </a:pPr>
            <a:r>
              <a:rPr lang="en-IN" sz="1800" dirty="0"/>
              <a:t>Whenever a DDL/DML statement is executed</a:t>
            </a:r>
          </a:p>
          <a:p>
            <a:pPr marL="342900" indent="-342900">
              <a:buAutoNum type="arabicPeriod"/>
            </a:pPr>
            <a:r>
              <a:rPr lang="en-IN" sz="1800" dirty="0"/>
              <a:t>Whenever the result is not assigned to implicit table</a:t>
            </a:r>
          </a:p>
          <a:p>
            <a:pPr marL="342900" indent="-342900">
              <a:buAutoNum type="arabicPeriod"/>
            </a:pPr>
            <a:r>
              <a:rPr lang="en-IN" sz="1800" dirty="0"/>
              <a:t>Any declare statement is detected</a:t>
            </a:r>
          </a:p>
          <a:p>
            <a:pPr marL="342900" indent="-342900">
              <a:buAutoNum type="arabicPeriod"/>
            </a:pPr>
            <a:r>
              <a:rPr lang="en-IN" sz="1800" dirty="0"/>
              <a:t>Any imperative logic like loop, if etc.</a:t>
            </a:r>
          </a:p>
          <a:p>
            <a:r>
              <a:rPr lang="en-IN" sz="1800" dirty="0"/>
              <a:t>Rules:</a:t>
            </a:r>
          </a:p>
          <a:p>
            <a:pPr marL="342900" indent="-342900">
              <a:buAutoNum type="arabicPeriod"/>
            </a:pPr>
            <a:r>
              <a:rPr lang="en-IN" sz="1800" dirty="0"/>
              <a:t>Write all DML/DDL/Processing logic at the end of all code.</a:t>
            </a:r>
          </a:p>
          <a:p>
            <a:pPr marL="342900" indent="-342900">
              <a:buAutoNum type="arabicPeriod"/>
            </a:pPr>
            <a:r>
              <a:rPr lang="en-IN" sz="1800" dirty="0"/>
              <a:t>Split code in different </a:t>
            </a:r>
            <a:r>
              <a:rPr lang="en-IN" sz="1800" b="1" dirty="0"/>
              <a:t>AMDP</a:t>
            </a:r>
            <a:r>
              <a:rPr lang="en-IN" sz="1800" dirty="0"/>
              <a:t>. </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9564F40-D307-6CC4-13B8-B82756B1101C}"/>
                  </a:ext>
                </a:extLst>
              </p14:cNvPr>
              <p14:cNvContentPartPr/>
              <p14:nvPr/>
            </p14:nvContentPartPr>
            <p14:xfrm>
              <a:off x="5608200" y="556200"/>
              <a:ext cx="360" cy="360"/>
            </p14:xfrm>
          </p:contentPart>
        </mc:Choice>
        <mc:Fallback xmlns="">
          <p:pic>
            <p:nvPicPr>
              <p:cNvPr id="9" name="Ink 8">
                <a:extLst>
                  <a:ext uri="{FF2B5EF4-FFF2-40B4-BE49-F238E27FC236}">
                    <a16:creationId xmlns:a16="http://schemas.microsoft.com/office/drawing/2014/main" id="{D9564F40-D307-6CC4-13B8-B82756B1101C}"/>
                  </a:ext>
                </a:extLst>
              </p:cNvPr>
              <p:cNvPicPr/>
              <p:nvPr/>
            </p:nvPicPr>
            <p:blipFill>
              <a:blip r:embed="rId7"/>
              <a:stretch>
                <a:fillRect/>
              </a:stretch>
            </p:blipFill>
            <p:spPr>
              <a:xfrm>
                <a:off x="5599200" y="547200"/>
                <a:ext cx="18000" cy="18000"/>
              </a:xfrm>
              <a:prstGeom prst="rect">
                <a:avLst/>
              </a:prstGeom>
            </p:spPr>
          </p:pic>
        </mc:Fallback>
      </mc:AlternateContent>
    </p:spTree>
    <p:extLst>
      <p:ext uri="{BB962C8B-B14F-4D97-AF65-F5344CB8AC3E}">
        <p14:creationId xmlns:p14="http://schemas.microsoft.com/office/powerpoint/2010/main" val="93544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CDS Table function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801314"/>
          </a:xfrm>
          <a:prstGeom prst="rect">
            <a:avLst/>
          </a:prstGeom>
          <a:noFill/>
        </p:spPr>
        <p:txBody>
          <a:bodyPr wrap="square" rtlCol="0">
            <a:spAutoFit/>
          </a:bodyPr>
          <a:lstStyle/>
          <a:p>
            <a:r>
              <a:rPr lang="en-US" sz="1800" dirty="0"/>
              <a:t>Is a new feature introduced in SAP NW 7.5 onwards to enrich the CDS concept. It allows following</a:t>
            </a:r>
          </a:p>
          <a:p>
            <a:pPr marL="342900" indent="-342900">
              <a:buAutoNum type="arabicPeriod"/>
            </a:pPr>
            <a:r>
              <a:rPr lang="en-US" sz="1800" dirty="0"/>
              <a:t>We can integrate SQL script code with CDS views</a:t>
            </a:r>
          </a:p>
          <a:p>
            <a:pPr marL="342900" indent="-342900">
              <a:buAutoNum type="arabicPeriod"/>
            </a:pPr>
            <a:r>
              <a:rPr lang="en-US" sz="1800" dirty="0"/>
              <a:t>We can overcome the limitations and disadvantages of </a:t>
            </a:r>
            <a:r>
              <a:rPr lang="en-US" sz="1800" dirty="0" err="1"/>
              <a:t>cds</a:t>
            </a:r>
            <a:r>
              <a:rPr lang="en-US" sz="1800" dirty="0"/>
              <a:t> views</a:t>
            </a:r>
          </a:p>
          <a:p>
            <a:pPr marL="342900" indent="-342900">
              <a:buAutoNum type="arabicPeriod"/>
            </a:pPr>
            <a:r>
              <a:rPr lang="en-US" sz="1800" dirty="0"/>
              <a:t>We can call an AMDP using CDS </a:t>
            </a:r>
          </a:p>
          <a:p>
            <a:pPr marL="342900" indent="-342900">
              <a:buAutoNum type="arabicPeriod"/>
            </a:pPr>
            <a:r>
              <a:rPr lang="en-US" sz="1800" dirty="0"/>
              <a:t>Helps to eliminate the type conflict issues with </a:t>
            </a:r>
            <a:r>
              <a:rPr lang="en-US" sz="1800" dirty="0" err="1"/>
              <a:t>cds</a:t>
            </a:r>
            <a:endParaRPr lang="en-US" sz="1800" dirty="0"/>
          </a:p>
          <a:p>
            <a:pPr marL="342900" indent="-342900">
              <a:buAutoNum type="arabicPeriod"/>
            </a:pPr>
            <a:r>
              <a:rPr lang="en-US" sz="1800" dirty="0"/>
              <a:t>Allows to integrate the complex logic with </a:t>
            </a:r>
            <a:r>
              <a:rPr lang="en-US" sz="1800" dirty="0" err="1"/>
              <a:t>cds</a:t>
            </a:r>
            <a:r>
              <a:rPr lang="en-US" sz="1800" dirty="0"/>
              <a:t> views</a:t>
            </a:r>
          </a:p>
          <a:p>
            <a:pPr marL="342900" indent="-342900">
              <a:buAutoNum type="arabicPeriod"/>
            </a:pPr>
            <a:r>
              <a:rPr lang="en-US" sz="1800" dirty="0"/>
              <a:t>We can reuse the </a:t>
            </a:r>
            <a:r>
              <a:rPr lang="en-US" sz="1800" dirty="0" err="1"/>
              <a:t>cds</a:t>
            </a:r>
            <a:r>
              <a:rPr lang="en-US" sz="1800" dirty="0"/>
              <a:t> table function in another </a:t>
            </a:r>
            <a:r>
              <a:rPr lang="en-US" sz="1800" dirty="0" err="1"/>
              <a:t>cds</a:t>
            </a:r>
            <a:r>
              <a:rPr lang="en-US" sz="1800" dirty="0"/>
              <a:t> view with associations and joins</a:t>
            </a:r>
          </a:p>
          <a:p>
            <a:endParaRPr lang="en-US" sz="1800" dirty="0"/>
          </a:p>
          <a:p>
            <a:r>
              <a:rPr lang="en-US" sz="1800" dirty="0"/>
              <a:t>A </a:t>
            </a:r>
            <a:r>
              <a:rPr lang="en-US" sz="1800" dirty="0" err="1"/>
              <a:t>cds</a:t>
            </a:r>
            <a:r>
              <a:rPr lang="en-US" sz="1800" dirty="0"/>
              <a:t> table function is just like AMDP which can be used to integrate the SQL Script logic. But behind the scenes it will create a Table UDF in HANA. A CDS table function</a:t>
            </a:r>
          </a:p>
          <a:p>
            <a:pPr marL="342900" indent="-342900">
              <a:buAutoNum type="arabicPeriod"/>
            </a:pPr>
            <a:r>
              <a:rPr lang="en-US" sz="1800" dirty="0"/>
              <a:t>Will contain a CDS definition, which will act like skeleton of the output data </a:t>
            </a:r>
          </a:p>
          <a:p>
            <a:pPr marL="342900" indent="-342900">
              <a:buAutoNum type="arabicPeriod"/>
            </a:pPr>
            <a:r>
              <a:rPr lang="en-US" sz="1800" dirty="0"/>
              <a:t>But eventually it will invoke a class function which contains SQL script code</a:t>
            </a:r>
          </a:p>
          <a:p>
            <a:pPr marL="342900" indent="-342900">
              <a:buAutoNum type="arabicPeriod"/>
            </a:pPr>
            <a:r>
              <a:rPr lang="en-US" sz="1800" dirty="0"/>
              <a:t>This SQL script code can call AMDP, pure SQL script logic</a:t>
            </a:r>
          </a:p>
          <a:p>
            <a:pPr marL="342900" indent="-342900">
              <a:buAutoNum type="arabicPeriod"/>
            </a:pPr>
            <a:endParaRPr lang="en-US" sz="1800" dirty="0"/>
          </a:p>
          <a:p>
            <a:r>
              <a:rPr lang="en-US" sz="1800" b="1" dirty="0"/>
              <a:t>Use Case</a:t>
            </a:r>
          </a:p>
          <a:p>
            <a:r>
              <a:rPr lang="en-US" sz="1800" dirty="0"/>
              <a:t>Once upon a time in Mumbai, I was working on a project there was a requirement to convert an ABAP report to CDS view. This report was joining but000 (customer master) table with </a:t>
            </a:r>
            <a:r>
              <a:rPr lang="en-US" sz="1800" dirty="0" err="1"/>
              <a:t>crmd_partner</a:t>
            </a:r>
            <a:r>
              <a:rPr lang="en-US" sz="1800" dirty="0"/>
              <a:t> (</a:t>
            </a:r>
            <a:r>
              <a:rPr lang="en-US" sz="1800" dirty="0" err="1"/>
              <a:t>crm</a:t>
            </a:r>
            <a:r>
              <a:rPr lang="en-US" sz="1800" dirty="0"/>
              <a:t> partners)</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102976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Hierarchy</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078313"/>
          </a:xfrm>
          <a:prstGeom prst="rect">
            <a:avLst/>
          </a:prstGeom>
          <a:noFill/>
        </p:spPr>
        <p:txBody>
          <a:bodyPr wrap="square" rtlCol="0">
            <a:spAutoFit/>
          </a:bodyPr>
          <a:lstStyle/>
          <a:p>
            <a:r>
              <a:rPr lang="en-US" sz="1800" dirty="0"/>
              <a:t>A hierarchy is a tree data-structure. A tree is composed of nodes. These nodes can be root node (top most), parent node, and child node. A hierarchy in ERP represent our business data as a TREE data structure.</a:t>
            </a:r>
          </a:p>
          <a:p>
            <a:endParaRPr lang="en-US" sz="1800" dirty="0"/>
          </a:p>
          <a:p>
            <a:r>
              <a:rPr lang="en-US" sz="1800" b="1" dirty="0"/>
              <a:t>Why?</a:t>
            </a:r>
          </a:p>
          <a:p>
            <a:pPr marL="285750" indent="-285750">
              <a:buFont typeface="Arial" panose="020B0604020202020204" pitchFamily="34" charset="0"/>
              <a:buChar char="•"/>
            </a:pPr>
            <a:r>
              <a:rPr lang="en-IN" sz="1800" dirty="0"/>
              <a:t>It is a better representation of data in form of nodes</a:t>
            </a:r>
          </a:p>
          <a:p>
            <a:pPr marL="285750" indent="-285750">
              <a:buFont typeface="Arial" panose="020B0604020202020204" pitchFamily="34" charset="0"/>
              <a:buChar char="•"/>
            </a:pPr>
            <a:r>
              <a:rPr lang="en-IN" sz="1800" dirty="0"/>
              <a:t>We can easily identify the relationship between data</a:t>
            </a:r>
          </a:p>
          <a:p>
            <a:pPr marL="285750" indent="-285750">
              <a:buFont typeface="Arial" panose="020B0604020202020204" pitchFamily="34" charset="0"/>
              <a:buChar char="•"/>
            </a:pPr>
            <a:r>
              <a:rPr lang="en-IN" sz="1800" dirty="0"/>
              <a:t>It is also useful for visualization</a:t>
            </a:r>
          </a:p>
          <a:p>
            <a:pPr marL="285750" indent="-285750">
              <a:buFont typeface="Arial" panose="020B0604020202020204" pitchFamily="34" charset="0"/>
              <a:buChar char="•"/>
            </a:pPr>
            <a:r>
              <a:rPr lang="en-IN" sz="1800" dirty="0"/>
              <a:t>Easy to traverse the data</a:t>
            </a:r>
          </a:p>
          <a:p>
            <a:pPr marL="285750" indent="-285750">
              <a:buFont typeface="Arial" panose="020B0604020202020204" pitchFamily="34" charset="0"/>
              <a:buChar char="•"/>
            </a:pPr>
            <a:endParaRPr lang="en-IN" sz="1800" dirty="0"/>
          </a:p>
          <a:p>
            <a:r>
              <a:rPr lang="en-IN" sz="1800" dirty="0"/>
              <a:t>ERP is full of hierarchy</a:t>
            </a:r>
          </a:p>
          <a:p>
            <a:pPr marL="285750" indent="-285750">
              <a:buFont typeface="Arial" panose="020B0604020202020204" pitchFamily="34" charset="0"/>
              <a:buChar char="•"/>
            </a:pPr>
            <a:r>
              <a:rPr lang="en-IN" sz="1800" dirty="0"/>
              <a:t>Employee-manager hierarchy</a:t>
            </a:r>
          </a:p>
          <a:p>
            <a:pPr marL="285750" indent="-285750">
              <a:buFont typeface="Arial" panose="020B0604020202020204" pitchFamily="34" charset="0"/>
              <a:buChar char="•"/>
            </a:pPr>
            <a:r>
              <a:rPr lang="en-IN" sz="1800" dirty="0"/>
              <a:t>Org structure</a:t>
            </a:r>
          </a:p>
          <a:p>
            <a:pPr marL="285750" indent="-285750">
              <a:buFont typeface="Arial" panose="020B0604020202020204" pitchFamily="34" charset="0"/>
              <a:buChar char="•"/>
            </a:pPr>
            <a:r>
              <a:rPr lang="en-IN" sz="1800" dirty="0"/>
              <a:t>Cost Centre hierarchy</a:t>
            </a:r>
          </a:p>
          <a:p>
            <a:pPr marL="285750" indent="-285750">
              <a:buFont typeface="Arial" panose="020B0604020202020204" pitchFamily="34" charset="0"/>
              <a:buChar char="•"/>
            </a:pPr>
            <a:r>
              <a:rPr lang="en-IN" sz="1800" dirty="0"/>
              <a:t>Profit Centre Hierarchy</a:t>
            </a:r>
          </a:p>
          <a:p>
            <a:pPr marL="285750" indent="-285750">
              <a:buFont typeface="Arial" panose="020B0604020202020204" pitchFamily="34" charset="0"/>
              <a:buChar char="•"/>
            </a:pPr>
            <a:endParaRPr lang="en-IN" sz="1800" dirty="0"/>
          </a:p>
          <a:p>
            <a:r>
              <a:rPr lang="en-IN" sz="1800" dirty="0"/>
              <a:t>There are 2 ways to build hierarchy in CDS views</a:t>
            </a:r>
          </a:p>
          <a:p>
            <a:pPr marL="342900" indent="-342900">
              <a:buAutoNum type="arabicPeriod"/>
            </a:pPr>
            <a:r>
              <a:rPr lang="en-IN" sz="1800" dirty="0"/>
              <a:t>New Hierarchy</a:t>
            </a:r>
          </a:p>
          <a:p>
            <a:pPr marL="342900" indent="-342900">
              <a:buAutoNum type="arabicPeriod"/>
            </a:pPr>
            <a:r>
              <a:rPr lang="en-IN" sz="1800" dirty="0"/>
              <a:t>Classic hierarchy</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7" name="Ink 126">
                <a:extLst>
                  <a:ext uri="{FF2B5EF4-FFF2-40B4-BE49-F238E27FC236}">
                    <a16:creationId xmlns:a16="http://schemas.microsoft.com/office/drawing/2014/main" id="{141FB913-217D-0464-DB3A-40C4441633AD}"/>
                  </a:ext>
                </a:extLst>
              </p14:cNvPr>
              <p14:cNvContentPartPr/>
              <p14:nvPr/>
            </p14:nvContentPartPr>
            <p14:xfrm>
              <a:off x="9255673" y="4366910"/>
              <a:ext cx="113040" cy="83520"/>
            </p14:xfrm>
          </p:contentPart>
        </mc:Choice>
        <mc:Fallback xmlns="">
          <p:pic>
            <p:nvPicPr>
              <p:cNvPr id="127" name="Ink 126">
                <a:extLst>
                  <a:ext uri="{FF2B5EF4-FFF2-40B4-BE49-F238E27FC236}">
                    <a16:creationId xmlns:a16="http://schemas.microsoft.com/office/drawing/2014/main" id="{141FB913-217D-0464-DB3A-40C4441633AD}"/>
                  </a:ext>
                </a:extLst>
              </p:cNvPr>
              <p:cNvPicPr/>
              <p:nvPr/>
            </p:nvPicPr>
            <p:blipFill>
              <a:blip r:embed="rId7"/>
              <a:stretch>
                <a:fillRect/>
              </a:stretch>
            </p:blipFill>
            <p:spPr>
              <a:xfrm>
                <a:off x="9247033" y="4357910"/>
                <a:ext cx="130680" cy="101160"/>
              </a:xfrm>
              <a:prstGeom prst="rect">
                <a:avLst/>
              </a:prstGeom>
            </p:spPr>
          </p:pic>
        </mc:Fallback>
      </mc:AlternateContent>
    </p:spTree>
    <p:extLst>
      <p:ext uri="{BB962C8B-B14F-4D97-AF65-F5344CB8AC3E}">
        <p14:creationId xmlns:p14="http://schemas.microsoft.com/office/powerpoint/2010/main" val="343648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4">
                <a:extLst>
                  <a:ext uri="{FF2B5EF4-FFF2-40B4-BE49-F238E27FC236}">
                    <a16:creationId xmlns:a16="http://schemas.microsoft.com/office/drawing/2014/main" id="{A6356AD9-497E-A52D-71A1-73A44EE5289F}"/>
                  </a:ext>
                </a:extLst>
              </p14:cNvPr>
              <p14:cNvContentPartPr/>
              <p14:nvPr/>
            </p14:nvContentPartPr>
            <p14:xfrm>
              <a:off x="8014114" y="3442430"/>
              <a:ext cx="984240" cy="39240"/>
            </p14:xfrm>
          </p:contentPart>
        </mc:Choice>
        <mc:Fallback xmlns="">
          <p:pic>
            <p:nvPicPr>
              <p:cNvPr id="95" name="Ink 94">
                <a:extLst>
                  <a:ext uri="{FF2B5EF4-FFF2-40B4-BE49-F238E27FC236}">
                    <a16:creationId xmlns:a16="http://schemas.microsoft.com/office/drawing/2014/main" id="{A6356AD9-497E-A52D-71A1-73A44EE5289F}"/>
                  </a:ext>
                </a:extLst>
              </p:cNvPr>
              <p:cNvPicPr/>
              <p:nvPr/>
            </p:nvPicPr>
            <p:blipFill>
              <a:blip r:embed="rId3"/>
              <a:stretch>
                <a:fillRect/>
              </a:stretch>
            </p:blipFill>
            <p:spPr>
              <a:xfrm>
                <a:off x="8005114" y="3433430"/>
                <a:ext cx="1001880" cy="56880"/>
              </a:xfrm>
              <a:prstGeom prst="rect">
                <a:avLst/>
              </a:prstGeom>
            </p:spPr>
          </p:pic>
        </mc:Fallback>
      </mc:AlternateContent>
      <p:grpSp>
        <p:nvGrpSpPr>
          <p:cNvPr id="172" name="Group 171">
            <a:extLst>
              <a:ext uri="{FF2B5EF4-FFF2-40B4-BE49-F238E27FC236}">
                <a16:creationId xmlns:a16="http://schemas.microsoft.com/office/drawing/2014/main" id="{C9D5872A-2138-C5CE-07B7-4F0FC7624681}"/>
              </a:ext>
            </a:extLst>
          </p:cNvPr>
          <p:cNvGrpSpPr/>
          <p:nvPr/>
        </p:nvGrpSpPr>
        <p:grpSpPr>
          <a:xfrm>
            <a:off x="396514" y="576830"/>
            <a:ext cx="12832920" cy="6365880"/>
            <a:chOff x="396514" y="576830"/>
            <a:chExt cx="12832920" cy="6365880"/>
          </a:xfrm>
        </p:grpSpPr>
        <mc:AlternateContent xmlns:mc="http://schemas.openxmlformats.org/markup-compatibility/2006" xmlns:p14="http://schemas.microsoft.com/office/powerpoint/2010/main">
          <mc:Choice Requires="p14">
            <p:contentPart p14:bwMode="auto" r:id="rId4">
              <p14:nvContentPartPr>
                <p14:cNvPr id="60" name="Ink 59">
                  <a:extLst>
                    <a:ext uri="{FF2B5EF4-FFF2-40B4-BE49-F238E27FC236}">
                      <a16:creationId xmlns:a16="http://schemas.microsoft.com/office/drawing/2014/main" id="{2F0D362E-6C7B-008E-ACB1-A6E5FF05BE25}"/>
                    </a:ext>
                  </a:extLst>
                </p14:cNvPr>
                <p14:cNvContentPartPr/>
                <p14:nvPr/>
              </p14:nvContentPartPr>
              <p14:xfrm>
                <a:off x="833194" y="3883070"/>
                <a:ext cx="203040" cy="194760"/>
              </p14:xfrm>
            </p:contentPart>
          </mc:Choice>
          <mc:Fallback xmlns="">
            <p:pic>
              <p:nvPicPr>
                <p:cNvPr id="60" name="Ink 59">
                  <a:extLst>
                    <a:ext uri="{FF2B5EF4-FFF2-40B4-BE49-F238E27FC236}">
                      <a16:creationId xmlns:a16="http://schemas.microsoft.com/office/drawing/2014/main" id="{2F0D362E-6C7B-008E-ACB1-A6E5FF05BE25}"/>
                    </a:ext>
                  </a:extLst>
                </p:cNvPr>
                <p:cNvPicPr/>
                <p:nvPr/>
              </p:nvPicPr>
              <p:blipFill>
                <a:blip r:embed="rId5"/>
                <a:stretch>
                  <a:fillRect/>
                </a:stretch>
              </p:blipFill>
              <p:spPr>
                <a:xfrm>
                  <a:off x="824554" y="3874070"/>
                  <a:ext cx="220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1C7F7EEB-A659-0BB3-7DFE-A12D6963B3D8}"/>
                    </a:ext>
                  </a:extLst>
                </p14:cNvPr>
                <p14:cNvContentPartPr/>
                <p14:nvPr/>
              </p14:nvContentPartPr>
              <p14:xfrm>
                <a:off x="1091674" y="3909710"/>
                <a:ext cx="93960" cy="352080"/>
              </p14:xfrm>
            </p:contentPart>
          </mc:Choice>
          <mc:Fallback xmlns="">
            <p:pic>
              <p:nvPicPr>
                <p:cNvPr id="61" name="Ink 60">
                  <a:extLst>
                    <a:ext uri="{FF2B5EF4-FFF2-40B4-BE49-F238E27FC236}">
                      <a16:creationId xmlns:a16="http://schemas.microsoft.com/office/drawing/2014/main" id="{1C7F7EEB-A659-0BB3-7DFE-A12D6963B3D8}"/>
                    </a:ext>
                  </a:extLst>
                </p:cNvPr>
                <p:cNvPicPr/>
                <p:nvPr/>
              </p:nvPicPr>
              <p:blipFill>
                <a:blip r:embed="rId7"/>
                <a:stretch>
                  <a:fillRect/>
                </a:stretch>
              </p:blipFill>
              <p:spPr>
                <a:xfrm>
                  <a:off x="1082674" y="3901070"/>
                  <a:ext cx="111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2" name="Ink 61">
                  <a:extLst>
                    <a:ext uri="{FF2B5EF4-FFF2-40B4-BE49-F238E27FC236}">
                      <a16:creationId xmlns:a16="http://schemas.microsoft.com/office/drawing/2014/main" id="{9889F9FB-3288-CB87-4C2B-412B9EC2CF0A}"/>
                    </a:ext>
                  </a:extLst>
                </p14:cNvPr>
                <p14:cNvContentPartPr/>
                <p14:nvPr/>
              </p14:nvContentPartPr>
              <p14:xfrm>
                <a:off x="1200034" y="3875510"/>
                <a:ext cx="105120" cy="176400"/>
              </p14:xfrm>
            </p:contentPart>
          </mc:Choice>
          <mc:Fallback xmlns="">
            <p:pic>
              <p:nvPicPr>
                <p:cNvPr id="62" name="Ink 61">
                  <a:extLst>
                    <a:ext uri="{FF2B5EF4-FFF2-40B4-BE49-F238E27FC236}">
                      <a16:creationId xmlns:a16="http://schemas.microsoft.com/office/drawing/2014/main" id="{9889F9FB-3288-CB87-4C2B-412B9EC2CF0A}"/>
                    </a:ext>
                  </a:extLst>
                </p:cNvPr>
                <p:cNvPicPr/>
                <p:nvPr/>
              </p:nvPicPr>
              <p:blipFill>
                <a:blip r:embed="rId9"/>
                <a:stretch>
                  <a:fillRect/>
                </a:stretch>
              </p:blipFill>
              <p:spPr>
                <a:xfrm>
                  <a:off x="1191034" y="3866870"/>
                  <a:ext cx="1227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3" name="Ink 62">
                  <a:extLst>
                    <a:ext uri="{FF2B5EF4-FFF2-40B4-BE49-F238E27FC236}">
                      <a16:creationId xmlns:a16="http://schemas.microsoft.com/office/drawing/2014/main" id="{17F7F36E-2339-0FAA-EEAC-F1B7569F62FF}"/>
                    </a:ext>
                  </a:extLst>
                </p14:cNvPr>
                <p14:cNvContentPartPr/>
                <p14:nvPr/>
              </p14:nvContentPartPr>
              <p14:xfrm>
                <a:off x="1399474" y="3899990"/>
                <a:ext cx="18720" cy="95400"/>
              </p14:xfrm>
            </p:contentPart>
          </mc:Choice>
          <mc:Fallback xmlns="">
            <p:pic>
              <p:nvPicPr>
                <p:cNvPr id="63" name="Ink 62">
                  <a:extLst>
                    <a:ext uri="{FF2B5EF4-FFF2-40B4-BE49-F238E27FC236}">
                      <a16:creationId xmlns:a16="http://schemas.microsoft.com/office/drawing/2014/main" id="{17F7F36E-2339-0FAA-EEAC-F1B7569F62FF}"/>
                    </a:ext>
                  </a:extLst>
                </p:cNvPr>
                <p:cNvPicPr/>
                <p:nvPr/>
              </p:nvPicPr>
              <p:blipFill>
                <a:blip r:embed="rId11"/>
                <a:stretch>
                  <a:fillRect/>
                </a:stretch>
              </p:blipFill>
              <p:spPr>
                <a:xfrm>
                  <a:off x="1390474" y="3890990"/>
                  <a:ext cx="36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4" name="Ink 63">
                  <a:extLst>
                    <a:ext uri="{FF2B5EF4-FFF2-40B4-BE49-F238E27FC236}">
                      <a16:creationId xmlns:a16="http://schemas.microsoft.com/office/drawing/2014/main" id="{AC96B4A2-016A-E75D-DA9B-470E1A8EC7F8}"/>
                    </a:ext>
                  </a:extLst>
                </p14:cNvPr>
                <p14:cNvContentPartPr/>
                <p14:nvPr/>
              </p14:nvContentPartPr>
              <p14:xfrm>
                <a:off x="1468234" y="3727190"/>
                <a:ext cx="168840" cy="256320"/>
              </p14:xfrm>
            </p:contentPart>
          </mc:Choice>
          <mc:Fallback xmlns="">
            <p:pic>
              <p:nvPicPr>
                <p:cNvPr id="64" name="Ink 63">
                  <a:extLst>
                    <a:ext uri="{FF2B5EF4-FFF2-40B4-BE49-F238E27FC236}">
                      <a16:creationId xmlns:a16="http://schemas.microsoft.com/office/drawing/2014/main" id="{AC96B4A2-016A-E75D-DA9B-470E1A8EC7F8}"/>
                    </a:ext>
                  </a:extLst>
                </p:cNvPr>
                <p:cNvPicPr/>
                <p:nvPr/>
              </p:nvPicPr>
              <p:blipFill>
                <a:blip r:embed="rId13"/>
                <a:stretch>
                  <a:fillRect/>
                </a:stretch>
              </p:blipFill>
              <p:spPr>
                <a:xfrm>
                  <a:off x="1459594" y="3718190"/>
                  <a:ext cx="186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51FC3F73-003E-2303-F7D8-C379FABB706D}"/>
                    </a:ext>
                  </a:extLst>
                </p14:cNvPr>
                <p14:cNvContentPartPr/>
                <p14:nvPr/>
              </p14:nvContentPartPr>
              <p14:xfrm>
                <a:off x="396514" y="4162070"/>
                <a:ext cx="1468440" cy="148680"/>
              </p14:xfrm>
            </p:contentPart>
          </mc:Choice>
          <mc:Fallback xmlns="">
            <p:pic>
              <p:nvPicPr>
                <p:cNvPr id="65" name="Ink 64">
                  <a:extLst>
                    <a:ext uri="{FF2B5EF4-FFF2-40B4-BE49-F238E27FC236}">
                      <a16:creationId xmlns:a16="http://schemas.microsoft.com/office/drawing/2014/main" id="{51FC3F73-003E-2303-F7D8-C379FABB706D}"/>
                    </a:ext>
                  </a:extLst>
                </p:cNvPr>
                <p:cNvPicPr/>
                <p:nvPr/>
              </p:nvPicPr>
              <p:blipFill>
                <a:blip r:embed="rId15"/>
                <a:stretch>
                  <a:fillRect/>
                </a:stretch>
              </p:blipFill>
              <p:spPr>
                <a:xfrm>
                  <a:off x="387874" y="4153430"/>
                  <a:ext cx="1486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CAE32495-7F85-7785-B692-911964BD9E04}"/>
                    </a:ext>
                  </a:extLst>
                </p14:cNvPr>
                <p14:cNvContentPartPr/>
                <p14:nvPr/>
              </p14:nvContentPartPr>
              <p14:xfrm>
                <a:off x="1837954" y="3849230"/>
                <a:ext cx="253800" cy="23040"/>
              </p14:xfrm>
            </p:contentPart>
          </mc:Choice>
          <mc:Fallback xmlns="">
            <p:pic>
              <p:nvPicPr>
                <p:cNvPr id="66" name="Ink 65">
                  <a:extLst>
                    <a:ext uri="{FF2B5EF4-FFF2-40B4-BE49-F238E27FC236}">
                      <a16:creationId xmlns:a16="http://schemas.microsoft.com/office/drawing/2014/main" id="{CAE32495-7F85-7785-B692-911964BD9E04}"/>
                    </a:ext>
                  </a:extLst>
                </p:cNvPr>
                <p:cNvPicPr/>
                <p:nvPr/>
              </p:nvPicPr>
              <p:blipFill>
                <a:blip r:embed="rId17"/>
                <a:stretch>
                  <a:fillRect/>
                </a:stretch>
              </p:blipFill>
              <p:spPr>
                <a:xfrm>
                  <a:off x="1828954" y="3840590"/>
                  <a:ext cx="271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01D259B0-FF36-F1CC-1237-8FCB31E2EB95}"/>
                    </a:ext>
                  </a:extLst>
                </p14:cNvPr>
                <p14:cNvContentPartPr/>
                <p14:nvPr/>
              </p14:nvContentPartPr>
              <p14:xfrm>
                <a:off x="1999234" y="3790910"/>
                <a:ext cx="192240" cy="183240"/>
              </p14:xfrm>
            </p:contentPart>
          </mc:Choice>
          <mc:Fallback xmlns="">
            <p:pic>
              <p:nvPicPr>
                <p:cNvPr id="67" name="Ink 66">
                  <a:extLst>
                    <a:ext uri="{FF2B5EF4-FFF2-40B4-BE49-F238E27FC236}">
                      <a16:creationId xmlns:a16="http://schemas.microsoft.com/office/drawing/2014/main" id="{01D259B0-FF36-F1CC-1237-8FCB31E2EB95}"/>
                    </a:ext>
                  </a:extLst>
                </p:cNvPr>
                <p:cNvPicPr/>
                <p:nvPr/>
              </p:nvPicPr>
              <p:blipFill>
                <a:blip r:embed="rId19"/>
                <a:stretch>
                  <a:fillRect/>
                </a:stretch>
              </p:blipFill>
              <p:spPr>
                <a:xfrm>
                  <a:off x="1990234" y="3781910"/>
                  <a:ext cx="209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 name="Ink 1">
                  <a:extLst>
                    <a:ext uri="{FF2B5EF4-FFF2-40B4-BE49-F238E27FC236}">
                      <a16:creationId xmlns:a16="http://schemas.microsoft.com/office/drawing/2014/main" id="{92788E6E-EE93-4531-A1E0-E3F93080ED6B}"/>
                    </a:ext>
                  </a:extLst>
                </p14:cNvPr>
                <p14:cNvContentPartPr/>
                <p14:nvPr/>
              </p14:nvContentPartPr>
              <p14:xfrm>
                <a:off x="4814434" y="576830"/>
                <a:ext cx="1515240" cy="653400"/>
              </p14:xfrm>
            </p:contentPart>
          </mc:Choice>
          <mc:Fallback xmlns="">
            <p:pic>
              <p:nvPicPr>
                <p:cNvPr id="2" name="Ink 1">
                  <a:extLst>
                    <a:ext uri="{FF2B5EF4-FFF2-40B4-BE49-F238E27FC236}">
                      <a16:creationId xmlns:a16="http://schemas.microsoft.com/office/drawing/2014/main" id="{92788E6E-EE93-4531-A1E0-E3F93080ED6B}"/>
                    </a:ext>
                  </a:extLst>
                </p:cNvPr>
                <p:cNvPicPr/>
                <p:nvPr/>
              </p:nvPicPr>
              <p:blipFill>
                <a:blip r:embed="rId21"/>
                <a:stretch>
                  <a:fillRect/>
                </a:stretch>
              </p:blipFill>
              <p:spPr>
                <a:xfrm>
                  <a:off x="4805434" y="567830"/>
                  <a:ext cx="153288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 name="Ink 2">
                  <a:extLst>
                    <a:ext uri="{FF2B5EF4-FFF2-40B4-BE49-F238E27FC236}">
                      <a16:creationId xmlns:a16="http://schemas.microsoft.com/office/drawing/2014/main" id="{AECFE95B-F72B-0D1A-607A-0261FB8A5B5A}"/>
                    </a:ext>
                  </a:extLst>
                </p14:cNvPr>
                <p14:cNvContentPartPr/>
                <p14:nvPr/>
              </p14:nvContentPartPr>
              <p14:xfrm>
                <a:off x="4007314" y="1465310"/>
                <a:ext cx="871560" cy="633240"/>
              </p14:xfrm>
            </p:contentPart>
          </mc:Choice>
          <mc:Fallback xmlns="">
            <p:pic>
              <p:nvPicPr>
                <p:cNvPr id="3" name="Ink 2">
                  <a:extLst>
                    <a:ext uri="{FF2B5EF4-FFF2-40B4-BE49-F238E27FC236}">
                      <a16:creationId xmlns:a16="http://schemas.microsoft.com/office/drawing/2014/main" id="{AECFE95B-F72B-0D1A-607A-0261FB8A5B5A}"/>
                    </a:ext>
                  </a:extLst>
                </p:cNvPr>
                <p:cNvPicPr/>
                <p:nvPr/>
              </p:nvPicPr>
              <p:blipFill>
                <a:blip r:embed="rId23"/>
                <a:stretch>
                  <a:fillRect/>
                </a:stretch>
              </p:blipFill>
              <p:spPr>
                <a:xfrm>
                  <a:off x="3998314" y="1456310"/>
                  <a:ext cx="88920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a:extLst>
                    <a:ext uri="{FF2B5EF4-FFF2-40B4-BE49-F238E27FC236}">
                      <a16:creationId xmlns:a16="http://schemas.microsoft.com/office/drawing/2014/main" id="{629E25BB-8047-CBF1-2255-8A054648A812}"/>
                    </a:ext>
                  </a:extLst>
                </p14:cNvPr>
                <p14:cNvContentPartPr/>
                <p14:nvPr/>
              </p14:nvContentPartPr>
              <p14:xfrm>
                <a:off x="5507794" y="1425350"/>
                <a:ext cx="993240" cy="609840"/>
              </p14:xfrm>
            </p:contentPart>
          </mc:Choice>
          <mc:Fallback xmlns="">
            <p:pic>
              <p:nvPicPr>
                <p:cNvPr id="4" name="Ink 3">
                  <a:extLst>
                    <a:ext uri="{FF2B5EF4-FFF2-40B4-BE49-F238E27FC236}">
                      <a16:creationId xmlns:a16="http://schemas.microsoft.com/office/drawing/2014/main" id="{629E25BB-8047-CBF1-2255-8A054648A812}"/>
                    </a:ext>
                  </a:extLst>
                </p:cNvPr>
                <p:cNvPicPr/>
                <p:nvPr/>
              </p:nvPicPr>
              <p:blipFill>
                <a:blip r:embed="rId25"/>
                <a:stretch>
                  <a:fillRect/>
                </a:stretch>
              </p:blipFill>
              <p:spPr>
                <a:xfrm>
                  <a:off x="5498794" y="1416350"/>
                  <a:ext cx="101088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 name="Ink 4">
                  <a:extLst>
                    <a:ext uri="{FF2B5EF4-FFF2-40B4-BE49-F238E27FC236}">
                      <a16:creationId xmlns:a16="http://schemas.microsoft.com/office/drawing/2014/main" id="{3691BD1D-FBCD-5B17-AA27-DEBD3A6F0CB4}"/>
                    </a:ext>
                  </a:extLst>
                </p14:cNvPr>
                <p14:cNvContentPartPr/>
                <p14:nvPr/>
              </p14:nvContentPartPr>
              <p14:xfrm>
                <a:off x="7318594" y="1443350"/>
                <a:ext cx="1196640" cy="663480"/>
              </p14:xfrm>
            </p:contentPart>
          </mc:Choice>
          <mc:Fallback xmlns="">
            <p:pic>
              <p:nvPicPr>
                <p:cNvPr id="5" name="Ink 4">
                  <a:extLst>
                    <a:ext uri="{FF2B5EF4-FFF2-40B4-BE49-F238E27FC236}">
                      <a16:creationId xmlns:a16="http://schemas.microsoft.com/office/drawing/2014/main" id="{3691BD1D-FBCD-5B17-AA27-DEBD3A6F0CB4}"/>
                    </a:ext>
                  </a:extLst>
                </p:cNvPr>
                <p:cNvPicPr/>
                <p:nvPr/>
              </p:nvPicPr>
              <p:blipFill>
                <a:blip r:embed="rId27"/>
                <a:stretch>
                  <a:fillRect/>
                </a:stretch>
              </p:blipFill>
              <p:spPr>
                <a:xfrm>
                  <a:off x="7309954" y="1434710"/>
                  <a:ext cx="121428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45C12B25-5363-6ED7-2949-8C5CCDF4242F}"/>
                    </a:ext>
                  </a:extLst>
                </p14:cNvPr>
                <p14:cNvContentPartPr/>
                <p14:nvPr/>
              </p14:nvContentPartPr>
              <p14:xfrm>
                <a:off x="4697794" y="1262990"/>
                <a:ext cx="878400" cy="291600"/>
              </p14:xfrm>
            </p:contentPart>
          </mc:Choice>
          <mc:Fallback xmlns="">
            <p:pic>
              <p:nvPicPr>
                <p:cNvPr id="6" name="Ink 5">
                  <a:extLst>
                    <a:ext uri="{FF2B5EF4-FFF2-40B4-BE49-F238E27FC236}">
                      <a16:creationId xmlns:a16="http://schemas.microsoft.com/office/drawing/2014/main" id="{45C12B25-5363-6ED7-2949-8C5CCDF4242F}"/>
                    </a:ext>
                  </a:extLst>
                </p:cNvPr>
                <p:cNvPicPr/>
                <p:nvPr/>
              </p:nvPicPr>
              <p:blipFill>
                <a:blip r:embed="rId29"/>
                <a:stretch>
                  <a:fillRect/>
                </a:stretch>
              </p:blipFill>
              <p:spPr>
                <a:xfrm>
                  <a:off x="4689154" y="1253990"/>
                  <a:ext cx="8960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 name="Ink 6">
                  <a:extLst>
                    <a:ext uri="{FF2B5EF4-FFF2-40B4-BE49-F238E27FC236}">
                      <a16:creationId xmlns:a16="http://schemas.microsoft.com/office/drawing/2014/main" id="{FE1F3636-322B-9DC7-FC4F-369F86299CAB}"/>
                    </a:ext>
                  </a:extLst>
                </p14:cNvPr>
                <p14:cNvContentPartPr/>
                <p14:nvPr/>
              </p14:nvContentPartPr>
              <p14:xfrm>
                <a:off x="5756914" y="1199990"/>
                <a:ext cx="219960" cy="305280"/>
              </p14:xfrm>
            </p:contentPart>
          </mc:Choice>
          <mc:Fallback xmlns="">
            <p:pic>
              <p:nvPicPr>
                <p:cNvPr id="7" name="Ink 6">
                  <a:extLst>
                    <a:ext uri="{FF2B5EF4-FFF2-40B4-BE49-F238E27FC236}">
                      <a16:creationId xmlns:a16="http://schemas.microsoft.com/office/drawing/2014/main" id="{FE1F3636-322B-9DC7-FC4F-369F86299CAB}"/>
                    </a:ext>
                  </a:extLst>
                </p:cNvPr>
                <p:cNvPicPr/>
                <p:nvPr/>
              </p:nvPicPr>
              <p:blipFill>
                <a:blip r:embed="rId31"/>
                <a:stretch>
                  <a:fillRect/>
                </a:stretch>
              </p:blipFill>
              <p:spPr>
                <a:xfrm>
                  <a:off x="5747914" y="1190990"/>
                  <a:ext cx="2376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Ink 7">
                  <a:extLst>
                    <a:ext uri="{FF2B5EF4-FFF2-40B4-BE49-F238E27FC236}">
                      <a16:creationId xmlns:a16="http://schemas.microsoft.com/office/drawing/2014/main" id="{D27352C4-1F9A-2AA2-1670-F872C14B41B1}"/>
                    </a:ext>
                  </a:extLst>
                </p14:cNvPr>
                <p14:cNvContentPartPr/>
                <p14:nvPr/>
              </p14:nvContentPartPr>
              <p14:xfrm>
                <a:off x="5970394" y="1077590"/>
                <a:ext cx="1751760" cy="412200"/>
              </p14:xfrm>
            </p:contentPart>
          </mc:Choice>
          <mc:Fallback xmlns="">
            <p:pic>
              <p:nvPicPr>
                <p:cNvPr id="8" name="Ink 7">
                  <a:extLst>
                    <a:ext uri="{FF2B5EF4-FFF2-40B4-BE49-F238E27FC236}">
                      <a16:creationId xmlns:a16="http://schemas.microsoft.com/office/drawing/2014/main" id="{D27352C4-1F9A-2AA2-1670-F872C14B41B1}"/>
                    </a:ext>
                  </a:extLst>
                </p:cNvPr>
                <p:cNvPicPr/>
                <p:nvPr/>
              </p:nvPicPr>
              <p:blipFill>
                <a:blip r:embed="rId33"/>
                <a:stretch>
                  <a:fillRect/>
                </a:stretch>
              </p:blipFill>
              <p:spPr>
                <a:xfrm>
                  <a:off x="5961754" y="1068590"/>
                  <a:ext cx="17694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6E693E2B-492C-D954-761C-6A565AF7A881}"/>
                    </a:ext>
                  </a:extLst>
                </p14:cNvPr>
                <p14:cNvContentPartPr/>
                <p14:nvPr/>
              </p14:nvContentPartPr>
              <p14:xfrm>
                <a:off x="3244834" y="2074070"/>
                <a:ext cx="795240" cy="452160"/>
              </p14:xfrm>
            </p:contentPart>
          </mc:Choice>
          <mc:Fallback xmlns="">
            <p:pic>
              <p:nvPicPr>
                <p:cNvPr id="10" name="Ink 9">
                  <a:extLst>
                    <a:ext uri="{FF2B5EF4-FFF2-40B4-BE49-F238E27FC236}">
                      <a16:creationId xmlns:a16="http://schemas.microsoft.com/office/drawing/2014/main" id="{6E693E2B-492C-D954-761C-6A565AF7A881}"/>
                    </a:ext>
                  </a:extLst>
                </p:cNvPr>
                <p:cNvPicPr/>
                <p:nvPr/>
              </p:nvPicPr>
              <p:blipFill>
                <a:blip r:embed="rId35"/>
                <a:stretch>
                  <a:fillRect/>
                </a:stretch>
              </p:blipFill>
              <p:spPr>
                <a:xfrm>
                  <a:off x="3235834" y="2065070"/>
                  <a:ext cx="8128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AC9A1634-EDAD-5E5B-7EFD-A5AC5FDEF4EC}"/>
                    </a:ext>
                  </a:extLst>
                </p14:cNvPr>
                <p14:cNvContentPartPr/>
                <p14:nvPr/>
              </p14:nvContentPartPr>
              <p14:xfrm>
                <a:off x="2580994" y="2457830"/>
                <a:ext cx="847080" cy="618480"/>
              </p14:xfrm>
            </p:contentPart>
          </mc:Choice>
          <mc:Fallback xmlns="">
            <p:pic>
              <p:nvPicPr>
                <p:cNvPr id="11" name="Ink 10">
                  <a:extLst>
                    <a:ext uri="{FF2B5EF4-FFF2-40B4-BE49-F238E27FC236}">
                      <a16:creationId xmlns:a16="http://schemas.microsoft.com/office/drawing/2014/main" id="{AC9A1634-EDAD-5E5B-7EFD-A5AC5FDEF4EC}"/>
                    </a:ext>
                  </a:extLst>
                </p:cNvPr>
                <p:cNvPicPr/>
                <p:nvPr/>
              </p:nvPicPr>
              <p:blipFill>
                <a:blip r:embed="rId37"/>
                <a:stretch>
                  <a:fillRect/>
                </a:stretch>
              </p:blipFill>
              <p:spPr>
                <a:xfrm>
                  <a:off x="2572354" y="2449190"/>
                  <a:ext cx="86472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4CC51BD0-CC90-BC49-C1AE-1100959487CD}"/>
                    </a:ext>
                  </a:extLst>
                </p14:cNvPr>
                <p14:cNvContentPartPr/>
                <p14:nvPr/>
              </p14:nvContentPartPr>
              <p14:xfrm>
                <a:off x="4263274" y="2102870"/>
                <a:ext cx="201240" cy="686880"/>
              </p14:xfrm>
            </p:contentPart>
          </mc:Choice>
          <mc:Fallback xmlns="">
            <p:pic>
              <p:nvPicPr>
                <p:cNvPr id="12" name="Ink 11">
                  <a:extLst>
                    <a:ext uri="{FF2B5EF4-FFF2-40B4-BE49-F238E27FC236}">
                      <a16:creationId xmlns:a16="http://schemas.microsoft.com/office/drawing/2014/main" id="{4CC51BD0-CC90-BC49-C1AE-1100959487CD}"/>
                    </a:ext>
                  </a:extLst>
                </p:cNvPr>
                <p:cNvPicPr/>
                <p:nvPr/>
              </p:nvPicPr>
              <p:blipFill>
                <a:blip r:embed="rId39"/>
                <a:stretch>
                  <a:fillRect/>
                </a:stretch>
              </p:blipFill>
              <p:spPr>
                <a:xfrm>
                  <a:off x="4254634" y="2093870"/>
                  <a:ext cx="21888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 name="Ink 12">
                  <a:extLst>
                    <a:ext uri="{FF2B5EF4-FFF2-40B4-BE49-F238E27FC236}">
                      <a16:creationId xmlns:a16="http://schemas.microsoft.com/office/drawing/2014/main" id="{8C8553EB-1A66-8D59-EACF-78336C9207A3}"/>
                    </a:ext>
                  </a:extLst>
                </p14:cNvPr>
                <p14:cNvContentPartPr/>
                <p14:nvPr/>
              </p14:nvContentPartPr>
              <p14:xfrm>
                <a:off x="3939634" y="2720630"/>
                <a:ext cx="734040" cy="595080"/>
              </p14:xfrm>
            </p:contentPart>
          </mc:Choice>
          <mc:Fallback xmlns="">
            <p:pic>
              <p:nvPicPr>
                <p:cNvPr id="13" name="Ink 12">
                  <a:extLst>
                    <a:ext uri="{FF2B5EF4-FFF2-40B4-BE49-F238E27FC236}">
                      <a16:creationId xmlns:a16="http://schemas.microsoft.com/office/drawing/2014/main" id="{8C8553EB-1A66-8D59-EACF-78336C9207A3}"/>
                    </a:ext>
                  </a:extLst>
                </p:cNvPr>
                <p:cNvPicPr/>
                <p:nvPr/>
              </p:nvPicPr>
              <p:blipFill>
                <a:blip r:embed="rId41"/>
                <a:stretch>
                  <a:fillRect/>
                </a:stretch>
              </p:blipFill>
              <p:spPr>
                <a:xfrm>
                  <a:off x="3930994" y="2711990"/>
                  <a:ext cx="75168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 name="Ink 13">
                  <a:extLst>
                    <a:ext uri="{FF2B5EF4-FFF2-40B4-BE49-F238E27FC236}">
                      <a16:creationId xmlns:a16="http://schemas.microsoft.com/office/drawing/2014/main" id="{2DA105C6-BF35-A206-A3F6-3048B29807E4}"/>
                    </a:ext>
                  </a:extLst>
                </p14:cNvPr>
                <p14:cNvContentPartPr/>
                <p14:nvPr/>
              </p14:nvContentPartPr>
              <p14:xfrm>
                <a:off x="4851154" y="2015030"/>
                <a:ext cx="497880" cy="829440"/>
              </p14:xfrm>
            </p:contentPart>
          </mc:Choice>
          <mc:Fallback xmlns="">
            <p:pic>
              <p:nvPicPr>
                <p:cNvPr id="14" name="Ink 13">
                  <a:extLst>
                    <a:ext uri="{FF2B5EF4-FFF2-40B4-BE49-F238E27FC236}">
                      <a16:creationId xmlns:a16="http://schemas.microsoft.com/office/drawing/2014/main" id="{2DA105C6-BF35-A206-A3F6-3048B29807E4}"/>
                    </a:ext>
                  </a:extLst>
                </p:cNvPr>
                <p:cNvPicPr/>
                <p:nvPr/>
              </p:nvPicPr>
              <p:blipFill>
                <a:blip r:embed="rId43"/>
                <a:stretch>
                  <a:fillRect/>
                </a:stretch>
              </p:blipFill>
              <p:spPr>
                <a:xfrm>
                  <a:off x="4842154" y="2006390"/>
                  <a:ext cx="515520" cy="84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 name="Ink 14">
                  <a:extLst>
                    <a:ext uri="{FF2B5EF4-FFF2-40B4-BE49-F238E27FC236}">
                      <a16:creationId xmlns:a16="http://schemas.microsoft.com/office/drawing/2014/main" id="{2FCA3FB2-6036-3813-867D-792EA273E73B}"/>
                    </a:ext>
                  </a:extLst>
                </p14:cNvPr>
                <p14:cNvContentPartPr/>
                <p14:nvPr/>
              </p14:nvContentPartPr>
              <p14:xfrm>
                <a:off x="5132314" y="2687870"/>
                <a:ext cx="576720" cy="625320"/>
              </p14:xfrm>
            </p:contentPart>
          </mc:Choice>
          <mc:Fallback xmlns="">
            <p:pic>
              <p:nvPicPr>
                <p:cNvPr id="15" name="Ink 14">
                  <a:extLst>
                    <a:ext uri="{FF2B5EF4-FFF2-40B4-BE49-F238E27FC236}">
                      <a16:creationId xmlns:a16="http://schemas.microsoft.com/office/drawing/2014/main" id="{2FCA3FB2-6036-3813-867D-792EA273E73B}"/>
                    </a:ext>
                  </a:extLst>
                </p:cNvPr>
                <p:cNvPicPr/>
                <p:nvPr/>
              </p:nvPicPr>
              <p:blipFill>
                <a:blip r:embed="rId45"/>
                <a:stretch>
                  <a:fillRect/>
                </a:stretch>
              </p:blipFill>
              <p:spPr>
                <a:xfrm>
                  <a:off x="5123314" y="2679230"/>
                  <a:ext cx="59436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 name="Ink 15">
                  <a:extLst>
                    <a:ext uri="{FF2B5EF4-FFF2-40B4-BE49-F238E27FC236}">
                      <a16:creationId xmlns:a16="http://schemas.microsoft.com/office/drawing/2014/main" id="{CCE3FA1C-03A6-CED2-3D57-63FABCEAD951}"/>
                    </a:ext>
                  </a:extLst>
                </p14:cNvPr>
                <p14:cNvContentPartPr/>
                <p14:nvPr/>
              </p14:nvContentPartPr>
              <p14:xfrm>
                <a:off x="6193954" y="2106470"/>
                <a:ext cx="20160" cy="998640"/>
              </p14:xfrm>
            </p:contentPart>
          </mc:Choice>
          <mc:Fallback xmlns="">
            <p:pic>
              <p:nvPicPr>
                <p:cNvPr id="16" name="Ink 15">
                  <a:extLst>
                    <a:ext uri="{FF2B5EF4-FFF2-40B4-BE49-F238E27FC236}">
                      <a16:creationId xmlns:a16="http://schemas.microsoft.com/office/drawing/2014/main" id="{CCE3FA1C-03A6-CED2-3D57-63FABCEAD951}"/>
                    </a:ext>
                  </a:extLst>
                </p:cNvPr>
                <p:cNvPicPr/>
                <p:nvPr/>
              </p:nvPicPr>
              <p:blipFill>
                <a:blip r:embed="rId47"/>
                <a:stretch>
                  <a:fillRect/>
                </a:stretch>
              </p:blipFill>
              <p:spPr>
                <a:xfrm>
                  <a:off x="6185314" y="2097830"/>
                  <a:ext cx="37800" cy="101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 name="Ink 16">
                  <a:extLst>
                    <a:ext uri="{FF2B5EF4-FFF2-40B4-BE49-F238E27FC236}">
                      <a16:creationId xmlns:a16="http://schemas.microsoft.com/office/drawing/2014/main" id="{7BFEBD98-599F-902F-A828-93C56B7E22BF}"/>
                    </a:ext>
                  </a:extLst>
                </p14:cNvPr>
                <p14:cNvContentPartPr/>
                <p14:nvPr/>
              </p14:nvContentPartPr>
              <p14:xfrm>
                <a:off x="6022594" y="2936270"/>
                <a:ext cx="540720" cy="585360"/>
              </p14:xfrm>
            </p:contentPart>
          </mc:Choice>
          <mc:Fallback xmlns="">
            <p:pic>
              <p:nvPicPr>
                <p:cNvPr id="17" name="Ink 16">
                  <a:extLst>
                    <a:ext uri="{FF2B5EF4-FFF2-40B4-BE49-F238E27FC236}">
                      <a16:creationId xmlns:a16="http://schemas.microsoft.com/office/drawing/2014/main" id="{7BFEBD98-599F-902F-A828-93C56B7E22BF}"/>
                    </a:ext>
                  </a:extLst>
                </p:cNvPr>
                <p:cNvPicPr/>
                <p:nvPr/>
              </p:nvPicPr>
              <p:blipFill>
                <a:blip r:embed="rId49"/>
                <a:stretch>
                  <a:fillRect/>
                </a:stretch>
              </p:blipFill>
              <p:spPr>
                <a:xfrm>
                  <a:off x="6013594" y="2927270"/>
                  <a:ext cx="5583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Ink 17">
                  <a:extLst>
                    <a:ext uri="{FF2B5EF4-FFF2-40B4-BE49-F238E27FC236}">
                      <a16:creationId xmlns:a16="http://schemas.microsoft.com/office/drawing/2014/main" id="{CCFDB501-C56B-6609-CF17-583133503CA0}"/>
                    </a:ext>
                  </a:extLst>
                </p14:cNvPr>
                <p14:cNvContentPartPr/>
                <p14:nvPr/>
              </p14:nvContentPartPr>
              <p14:xfrm>
                <a:off x="6307714" y="1916750"/>
                <a:ext cx="902880" cy="1136160"/>
              </p14:xfrm>
            </p:contentPart>
          </mc:Choice>
          <mc:Fallback xmlns="">
            <p:pic>
              <p:nvPicPr>
                <p:cNvPr id="18" name="Ink 17">
                  <a:extLst>
                    <a:ext uri="{FF2B5EF4-FFF2-40B4-BE49-F238E27FC236}">
                      <a16:creationId xmlns:a16="http://schemas.microsoft.com/office/drawing/2014/main" id="{CCFDB501-C56B-6609-CF17-583133503CA0}"/>
                    </a:ext>
                  </a:extLst>
                </p:cNvPr>
                <p:cNvPicPr/>
                <p:nvPr/>
              </p:nvPicPr>
              <p:blipFill>
                <a:blip r:embed="rId51"/>
                <a:stretch>
                  <a:fillRect/>
                </a:stretch>
              </p:blipFill>
              <p:spPr>
                <a:xfrm>
                  <a:off x="6298714" y="1908110"/>
                  <a:ext cx="920520" cy="115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Ink 18">
                  <a:extLst>
                    <a:ext uri="{FF2B5EF4-FFF2-40B4-BE49-F238E27FC236}">
                      <a16:creationId xmlns:a16="http://schemas.microsoft.com/office/drawing/2014/main" id="{E1D8F293-0667-CF89-BE79-4BEA2DDAF639}"/>
                    </a:ext>
                  </a:extLst>
                </p14:cNvPr>
                <p14:cNvContentPartPr/>
                <p14:nvPr/>
              </p14:nvContentPartPr>
              <p14:xfrm>
                <a:off x="6983794" y="2851670"/>
                <a:ext cx="565560" cy="646200"/>
              </p14:xfrm>
            </p:contentPart>
          </mc:Choice>
          <mc:Fallback xmlns="">
            <p:pic>
              <p:nvPicPr>
                <p:cNvPr id="19" name="Ink 18">
                  <a:extLst>
                    <a:ext uri="{FF2B5EF4-FFF2-40B4-BE49-F238E27FC236}">
                      <a16:creationId xmlns:a16="http://schemas.microsoft.com/office/drawing/2014/main" id="{E1D8F293-0667-CF89-BE79-4BEA2DDAF639}"/>
                    </a:ext>
                  </a:extLst>
                </p:cNvPr>
                <p:cNvPicPr/>
                <p:nvPr/>
              </p:nvPicPr>
              <p:blipFill>
                <a:blip r:embed="rId53"/>
                <a:stretch>
                  <a:fillRect/>
                </a:stretch>
              </p:blipFill>
              <p:spPr>
                <a:xfrm>
                  <a:off x="6975154" y="2843030"/>
                  <a:ext cx="58320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 name="Ink 19">
                  <a:extLst>
                    <a:ext uri="{FF2B5EF4-FFF2-40B4-BE49-F238E27FC236}">
                      <a16:creationId xmlns:a16="http://schemas.microsoft.com/office/drawing/2014/main" id="{26121CE3-02A4-3828-2B9C-71CD62B15C87}"/>
                    </a:ext>
                  </a:extLst>
                </p14:cNvPr>
                <p14:cNvContentPartPr/>
                <p14:nvPr/>
              </p14:nvContentPartPr>
              <p14:xfrm>
                <a:off x="8182594" y="2005670"/>
                <a:ext cx="36360" cy="939600"/>
              </p14:xfrm>
            </p:contentPart>
          </mc:Choice>
          <mc:Fallback xmlns="">
            <p:pic>
              <p:nvPicPr>
                <p:cNvPr id="20" name="Ink 19">
                  <a:extLst>
                    <a:ext uri="{FF2B5EF4-FFF2-40B4-BE49-F238E27FC236}">
                      <a16:creationId xmlns:a16="http://schemas.microsoft.com/office/drawing/2014/main" id="{26121CE3-02A4-3828-2B9C-71CD62B15C87}"/>
                    </a:ext>
                  </a:extLst>
                </p:cNvPr>
                <p:cNvPicPr/>
                <p:nvPr/>
              </p:nvPicPr>
              <p:blipFill>
                <a:blip r:embed="rId55"/>
                <a:stretch>
                  <a:fillRect/>
                </a:stretch>
              </p:blipFill>
              <p:spPr>
                <a:xfrm>
                  <a:off x="8173954" y="1997030"/>
                  <a:ext cx="5400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9B05F257-F2B1-71BD-C004-BE8A6EF1CC90}"/>
                    </a:ext>
                  </a:extLst>
                </p14:cNvPr>
                <p14:cNvContentPartPr/>
                <p14:nvPr/>
              </p14:nvContentPartPr>
              <p14:xfrm>
                <a:off x="8136514" y="2972630"/>
                <a:ext cx="420480" cy="490320"/>
              </p14:xfrm>
            </p:contentPart>
          </mc:Choice>
          <mc:Fallback xmlns="">
            <p:pic>
              <p:nvPicPr>
                <p:cNvPr id="21" name="Ink 20">
                  <a:extLst>
                    <a:ext uri="{FF2B5EF4-FFF2-40B4-BE49-F238E27FC236}">
                      <a16:creationId xmlns:a16="http://schemas.microsoft.com/office/drawing/2014/main" id="{9B05F257-F2B1-71BD-C004-BE8A6EF1CC90}"/>
                    </a:ext>
                  </a:extLst>
                </p:cNvPr>
                <p:cNvPicPr/>
                <p:nvPr/>
              </p:nvPicPr>
              <p:blipFill>
                <a:blip r:embed="rId57"/>
                <a:stretch>
                  <a:fillRect/>
                </a:stretch>
              </p:blipFill>
              <p:spPr>
                <a:xfrm>
                  <a:off x="8127874" y="2963630"/>
                  <a:ext cx="4381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7CF4D389-4E88-F34E-16EE-EA2B5BA2C8F2}"/>
                    </a:ext>
                  </a:extLst>
                </p14:cNvPr>
                <p14:cNvContentPartPr/>
                <p14:nvPr/>
              </p14:nvContentPartPr>
              <p14:xfrm>
                <a:off x="8469514" y="1900550"/>
                <a:ext cx="1526040" cy="1077480"/>
              </p14:xfrm>
            </p:contentPart>
          </mc:Choice>
          <mc:Fallback xmlns="">
            <p:pic>
              <p:nvPicPr>
                <p:cNvPr id="22" name="Ink 21">
                  <a:extLst>
                    <a:ext uri="{FF2B5EF4-FFF2-40B4-BE49-F238E27FC236}">
                      <a16:creationId xmlns:a16="http://schemas.microsoft.com/office/drawing/2014/main" id="{7CF4D389-4E88-F34E-16EE-EA2B5BA2C8F2}"/>
                    </a:ext>
                  </a:extLst>
                </p:cNvPr>
                <p:cNvPicPr/>
                <p:nvPr/>
              </p:nvPicPr>
              <p:blipFill>
                <a:blip r:embed="rId59"/>
                <a:stretch>
                  <a:fillRect/>
                </a:stretch>
              </p:blipFill>
              <p:spPr>
                <a:xfrm>
                  <a:off x="8460874" y="1891550"/>
                  <a:ext cx="1543680" cy="10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E040A87D-6161-497F-F63F-1AE84DEF2BE6}"/>
                    </a:ext>
                  </a:extLst>
                </p14:cNvPr>
                <p14:cNvContentPartPr/>
                <p14:nvPr/>
              </p14:nvContentPartPr>
              <p14:xfrm>
                <a:off x="9629074" y="2886950"/>
                <a:ext cx="670320" cy="648000"/>
              </p14:xfrm>
            </p:contentPart>
          </mc:Choice>
          <mc:Fallback xmlns="">
            <p:pic>
              <p:nvPicPr>
                <p:cNvPr id="23" name="Ink 22">
                  <a:extLst>
                    <a:ext uri="{FF2B5EF4-FFF2-40B4-BE49-F238E27FC236}">
                      <a16:creationId xmlns:a16="http://schemas.microsoft.com/office/drawing/2014/main" id="{E040A87D-6161-497F-F63F-1AE84DEF2BE6}"/>
                    </a:ext>
                  </a:extLst>
                </p:cNvPr>
                <p:cNvPicPr/>
                <p:nvPr/>
              </p:nvPicPr>
              <p:blipFill>
                <a:blip r:embed="rId61"/>
                <a:stretch>
                  <a:fillRect/>
                </a:stretch>
              </p:blipFill>
              <p:spPr>
                <a:xfrm>
                  <a:off x="9620074" y="2878310"/>
                  <a:ext cx="6879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 name="Ink 24">
                  <a:extLst>
                    <a:ext uri="{FF2B5EF4-FFF2-40B4-BE49-F238E27FC236}">
                      <a16:creationId xmlns:a16="http://schemas.microsoft.com/office/drawing/2014/main" id="{E94E6DB9-DCF0-6A40-71FD-2B62742D4D6E}"/>
                    </a:ext>
                  </a:extLst>
                </p14:cNvPr>
                <p14:cNvContentPartPr/>
                <p14:nvPr/>
              </p14:nvContentPartPr>
              <p14:xfrm>
                <a:off x="7711354" y="3384110"/>
                <a:ext cx="536040" cy="1085400"/>
              </p14:xfrm>
            </p:contentPart>
          </mc:Choice>
          <mc:Fallback xmlns="">
            <p:pic>
              <p:nvPicPr>
                <p:cNvPr id="25" name="Ink 24">
                  <a:extLst>
                    <a:ext uri="{FF2B5EF4-FFF2-40B4-BE49-F238E27FC236}">
                      <a16:creationId xmlns:a16="http://schemas.microsoft.com/office/drawing/2014/main" id="{E94E6DB9-DCF0-6A40-71FD-2B62742D4D6E}"/>
                    </a:ext>
                  </a:extLst>
                </p:cNvPr>
                <p:cNvPicPr/>
                <p:nvPr/>
              </p:nvPicPr>
              <p:blipFill>
                <a:blip r:embed="rId63"/>
                <a:stretch>
                  <a:fillRect/>
                </a:stretch>
              </p:blipFill>
              <p:spPr>
                <a:xfrm>
                  <a:off x="7702354" y="3375110"/>
                  <a:ext cx="553680" cy="110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a:extLst>
                    <a:ext uri="{FF2B5EF4-FFF2-40B4-BE49-F238E27FC236}">
                      <a16:creationId xmlns:a16="http://schemas.microsoft.com/office/drawing/2014/main" id="{EB5F7C36-623A-6F47-A812-30E6E804EF6F}"/>
                    </a:ext>
                  </a:extLst>
                </p14:cNvPr>
                <p14:cNvContentPartPr/>
                <p14:nvPr/>
              </p14:nvContentPartPr>
              <p14:xfrm>
                <a:off x="7479154" y="4316510"/>
                <a:ext cx="620280" cy="545040"/>
              </p14:xfrm>
            </p:contentPart>
          </mc:Choice>
          <mc:Fallback xmlns="">
            <p:pic>
              <p:nvPicPr>
                <p:cNvPr id="26" name="Ink 25">
                  <a:extLst>
                    <a:ext uri="{FF2B5EF4-FFF2-40B4-BE49-F238E27FC236}">
                      <a16:creationId xmlns:a16="http://schemas.microsoft.com/office/drawing/2014/main" id="{EB5F7C36-623A-6F47-A812-30E6E804EF6F}"/>
                    </a:ext>
                  </a:extLst>
                </p:cNvPr>
                <p:cNvPicPr/>
                <p:nvPr/>
              </p:nvPicPr>
              <p:blipFill>
                <a:blip r:embed="rId65"/>
                <a:stretch>
                  <a:fillRect/>
                </a:stretch>
              </p:blipFill>
              <p:spPr>
                <a:xfrm>
                  <a:off x="7470514" y="4307510"/>
                  <a:ext cx="6379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Ink 26">
                  <a:extLst>
                    <a:ext uri="{FF2B5EF4-FFF2-40B4-BE49-F238E27FC236}">
                      <a16:creationId xmlns:a16="http://schemas.microsoft.com/office/drawing/2014/main" id="{6E30A56F-87C4-99D4-CB21-666FFDB3DF3E}"/>
                    </a:ext>
                  </a:extLst>
                </p14:cNvPr>
                <p14:cNvContentPartPr/>
                <p14:nvPr/>
              </p14:nvContentPartPr>
              <p14:xfrm>
                <a:off x="8416234" y="3606950"/>
                <a:ext cx="575280" cy="871920"/>
              </p14:xfrm>
            </p:contentPart>
          </mc:Choice>
          <mc:Fallback xmlns="">
            <p:pic>
              <p:nvPicPr>
                <p:cNvPr id="27" name="Ink 26">
                  <a:extLst>
                    <a:ext uri="{FF2B5EF4-FFF2-40B4-BE49-F238E27FC236}">
                      <a16:creationId xmlns:a16="http://schemas.microsoft.com/office/drawing/2014/main" id="{6E30A56F-87C4-99D4-CB21-666FFDB3DF3E}"/>
                    </a:ext>
                  </a:extLst>
                </p:cNvPr>
                <p:cNvPicPr/>
                <p:nvPr/>
              </p:nvPicPr>
              <p:blipFill>
                <a:blip r:embed="rId67"/>
                <a:stretch>
                  <a:fillRect/>
                </a:stretch>
              </p:blipFill>
              <p:spPr>
                <a:xfrm>
                  <a:off x="8407234" y="3597950"/>
                  <a:ext cx="59292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 name="Ink 27">
                  <a:extLst>
                    <a:ext uri="{FF2B5EF4-FFF2-40B4-BE49-F238E27FC236}">
                      <a16:creationId xmlns:a16="http://schemas.microsoft.com/office/drawing/2014/main" id="{EAB8C689-A44B-CE84-9CD5-8AEFFBF5DCE9}"/>
                    </a:ext>
                  </a:extLst>
                </p14:cNvPr>
                <p14:cNvContentPartPr/>
                <p14:nvPr/>
              </p14:nvContentPartPr>
              <p14:xfrm>
                <a:off x="8722594" y="4412270"/>
                <a:ext cx="634680" cy="511200"/>
              </p14:xfrm>
            </p:contentPart>
          </mc:Choice>
          <mc:Fallback xmlns="">
            <p:pic>
              <p:nvPicPr>
                <p:cNvPr id="28" name="Ink 27">
                  <a:extLst>
                    <a:ext uri="{FF2B5EF4-FFF2-40B4-BE49-F238E27FC236}">
                      <a16:creationId xmlns:a16="http://schemas.microsoft.com/office/drawing/2014/main" id="{EAB8C689-A44B-CE84-9CD5-8AEFFBF5DCE9}"/>
                    </a:ext>
                  </a:extLst>
                </p:cNvPr>
                <p:cNvPicPr/>
                <p:nvPr/>
              </p:nvPicPr>
              <p:blipFill>
                <a:blip r:embed="rId69"/>
                <a:stretch>
                  <a:fillRect/>
                </a:stretch>
              </p:blipFill>
              <p:spPr>
                <a:xfrm>
                  <a:off x="8713954" y="4403630"/>
                  <a:ext cx="65232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9" name="Ink 28">
                  <a:extLst>
                    <a:ext uri="{FF2B5EF4-FFF2-40B4-BE49-F238E27FC236}">
                      <a16:creationId xmlns:a16="http://schemas.microsoft.com/office/drawing/2014/main" id="{A2425AA4-7F68-4748-5616-D97C6AB65DFC}"/>
                    </a:ext>
                  </a:extLst>
                </p14:cNvPr>
                <p14:cNvContentPartPr/>
                <p14:nvPr/>
              </p14:nvContentPartPr>
              <p14:xfrm>
                <a:off x="7369714" y="4903670"/>
                <a:ext cx="328680" cy="593640"/>
              </p14:xfrm>
            </p:contentPart>
          </mc:Choice>
          <mc:Fallback xmlns="">
            <p:pic>
              <p:nvPicPr>
                <p:cNvPr id="29" name="Ink 28">
                  <a:extLst>
                    <a:ext uri="{FF2B5EF4-FFF2-40B4-BE49-F238E27FC236}">
                      <a16:creationId xmlns:a16="http://schemas.microsoft.com/office/drawing/2014/main" id="{A2425AA4-7F68-4748-5616-D97C6AB65DFC}"/>
                    </a:ext>
                  </a:extLst>
                </p:cNvPr>
                <p:cNvPicPr/>
                <p:nvPr/>
              </p:nvPicPr>
              <p:blipFill>
                <a:blip r:embed="rId71"/>
                <a:stretch>
                  <a:fillRect/>
                </a:stretch>
              </p:blipFill>
              <p:spPr>
                <a:xfrm>
                  <a:off x="7360714" y="4894670"/>
                  <a:ext cx="34632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0" name="Ink 29">
                  <a:extLst>
                    <a:ext uri="{FF2B5EF4-FFF2-40B4-BE49-F238E27FC236}">
                      <a16:creationId xmlns:a16="http://schemas.microsoft.com/office/drawing/2014/main" id="{D4CA147C-6A3A-D9FB-43A8-7A1740C19C61}"/>
                    </a:ext>
                  </a:extLst>
                </p14:cNvPr>
                <p14:cNvContentPartPr/>
                <p14:nvPr/>
              </p14:nvContentPartPr>
              <p14:xfrm>
                <a:off x="7137874" y="5398670"/>
                <a:ext cx="533160" cy="446760"/>
              </p14:xfrm>
            </p:contentPart>
          </mc:Choice>
          <mc:Fallback xmlns="">
            <p:pic>
              <p:nvPicPr>
                <p:cNvPr id="30" name="Ink 29">
                  <a:extLst>
                    <a:ext uri="{FF2B5EF4-FFF2-40B4-BE49-F238E27FC236}">
                      <a16:creationId xmlns:a16="http://schemas.microsoft.com/office/drawing/2014/main" id="{D4CA147C-6A3A-D9FB-43A8-7A1740C19C61}"/>
                    </a:ext>
                  </a:extLst>
                </p:cNvPr>
                <p:cNvPicPr/>
                <p:nvPr/>
              </p:nvPicPr>
              <p:blipFill>
                <a:blip r:embed="rId73"/>
                <a:stretch>
                  <a:fillRect/>
                </a:stretch>
              </p:blipFill>
              <p:spPr>
                <a:xfrm>
                  <a:off x="7129234" y="5389670"/>
                  <a:ext cx="550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 name="Ink 30">
                  <a:extLst>
                    <a:ext uri="{FF2B5EF4-FFF2-40B4-BE49-F238E27FC236}">
                      <a16:creationId xmlns:a16="http://schemas.microsoft.com/office/drawing/2014/main" id="{BB2F240A-AD7B-0772-4BFC-8561AAEBF062}"/>
                    </a:ext>
                  </a:extLst>
                </p14:cNvPr>
                <p14:cNvContentPartPr/>
                <p14:nvPr/>
              </p14:nvContentPartPr>
              <p14:xfrm>
                <a:off x="7714954" y="4785950"/>
                <a:ext cx="468360" cy="710640"/>
              </p14:xfrm>
            </p:contentPart>
          </mc:Choice>
          <mc:Fallback xmlns="">
            <p:pic>
              <p:nvPicPr>
                <p:cNvPr id="31" name="Ink 30">
                  <a:extLst>
                    <a:ext uri="{FF2B5EF4-FFF2-40B4-BE49-F238E27FC236}">
                      <a16:creationId xmlns:a16="http://schemas.microsoft.com/office/drawing/2014/main" id="{BB2F240A-AD7B-0772-4BFC-8561AAEBF062}"/>
                    </a:ext>
                  </a:extLst>
                </p:cNvPr>
                <p:cNvPicPr/>
                <p:nvPr/>
              </p:nvPicPr>
              <p:blipFill>
                <a:blip r:embed="rId75"/>
                <a:stretch>
                  <a:fillRect/>
                </a:stretch>
              </p:blipFill>
              <p:spPr>
                <a:xfrm>
                  <a:off x="7705954" y="4777310"/>
                  <a:ext cx="48600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2" name="Ink 31">
                  <a:extLst>
                    <a:ext uri="{FF2B5EF4-FFF2-40B4-BE49-F238E27FC236}">
                      <a16:creationId xmlns:a16="http://schemas.microsoft.com/office/drawing/2014/main" id="{0D3E4675-3654-203D-8303-AC820B9C3CD3}"/>
                    </a:ext>
                  </a:extLst>
                </p14:cNvPr>
                <p14:cNvContentPartPr/>
                <p14:nvPr/>
              </p14:nvContentPartPr>
              <p14:xfrm>
                <a:off x="7985674" y="5400110"/>
                <a:ext cx="399240" cy="453240"/>
              </p14:xfrm>
            </p:contentPart>
          </mc:Choice>
          <mc:Fallback xmlns="">
            <p:pic>
              <p:nvPicPr>
                <p:cNvPr id="32" name="Ink 31">
                  <a:extLst>
                    <a:ext uri="{FF2B5EF4-FFF2-40B4-BE49-F238E27FC236}">
                      <a16:creationId xmlns:a16="http://schemas.microsoft.com/office/drawing/2014/main" id="{0D3E4675-3654-203D-8303-AC820B9C3CD3}"/>
                    </a:ext>
                  </a:extLst>
                </p:cNvPr>
                <p:cNvPicPr/>
                <p:nvPr/>
              </p:nvPicPr>
              <p:blipFill>
                <a:blip r:embed="rId77"/>
                <a:stretch>
                  <a:fillRect/>
                </a:stretch>
              </p:blipFill>
              <p:spPr>
                <a:xfrm>
                  <a:off x="7977034" y="5391470"/>
                  <a:ext cx="416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 name="Ink 32">
                  <a:extLst>
                    <a:ext uri="{FF2B5EF4-FFF2-40B4-BE49-F238E27FC236}">
                      <a16:creationId xmlns:a16="http://schemas.microsoft.com/office/drawing/2014/main" id="{384B81D1-A1CA-6DE6-2CD5-A5467A67DD90}"/>
                    </a:ext>
                  </a:extLst>
                </p14:cNvPr>
                <p14:cNvContentPartPr/>
                <p14:nvPr/>
              </p14:nvContentPartPr>
              <p14:xfrm>
                <a:off x="9077554" y="4978190"/>
                <a:ext cx="159840" cy="693720"/>
              </p14:xfrm>
            </p:contentPart>
          </mc:Choice>
          <mc:Fallback xmlns="">
            <p:pic>
              <p:nvPicPr>
                <p:cNvPr id="33" name="Ink 32">
                  <a:extLst>
                    <a:ext uri="{FF2B5EF4-FFF2-40B4-BE49-F238E27FC236}">
                      <a16:creationId xmlns:a16="http://schemas.microsoft.com/office/drawing/2014/main" id="{384B81D1-A1CA-6DE6-2CD5-A5467A67DD90}"/>
                    </a:ext>
                  </a:extLst>
                </p:cNvPr>
                <p:cNvPicPr/>
                <p:nvPr/>
              </p:nvPicPr>
              <p:blipFill>
                <a:blip r:embed="rId79"/>
                <a:stretch>
                  <a:fillRect/>
                </a:stretch>
              </p:blipFill>
              <p:spPr>
                <a:xfrm>
                  <a:off x="9068914" y="4969190"/>
                  <a:ext cx="1774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 name="Ink 33">
                  <a:extLst>
                    <a:ext uri="{FF2B5EF4-FFF2-40B4-BE49-F238E27FC236}">
                      <a16:creationId xmlns:a16="http://schemas.microsoft.com/office/drawing/2014/main" id="{67A035D7-118A-7551-C9B3-33741DBDB9F1}"/>
                    </a:ext>
                  </a:extLst>
                </p14:cNvPr>
                <p14:cNvContentPartPr/>
                <p14:nvPr/>
              </p14:nvContentPartPr>
              <p14:xfrm>
                <a:off x="8949394" y="5618630"/>
                <a:ext cx="416520" cy="377280"/>
              </p14:xfrm>
            </p:contentPart>
          </mc:Choice>
          <mc:Fallback xmlns="">
            <p:pic>
              <p:nvPicPr>
                <p:cNvPr id="34" name="Ink 33">
                  <a:extLst>
                    <a:ext uri="{FF2B5EF4-FFF2-40B4-BE49-F238E27FC236}">
                      <a16:creationId xmlns:a16="http://schemas.microsoft.com/office/drawing/2014/main" id="{67A035D7-118A-7551-C9B3-33741DBDB9F1}"/>
                    </a:ext>
                  </a:extLst>
                </p:cNvPr>
                <p:cNvPicPr/>
                <p:nvPr/>
              </p:nvPicPr>
              <p:blipFill>
                <a:blip r:embed="rId81"/>
                <a:stretch>
                  <a:fillRect/>
                </a:stretch>
              </p:blipFill>
              <p:spPr>
                <a:xfrm>
                  <a:off x="8940754" y="5609990"/>
                  <a:ext cx="43416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5" name="Ink 34">
                  <a:extLst>
                    <a:ext uri="{FF2B5EF4-FFF2-40B4-BE49-F238E27FC236}">
                      <a16:creationId xmlns:a16="http://schemas.microsoft.com/office/drawing/2014/main" id="{685E2148-0B8C-C730-2B5F-28414F937343}"/>
                    </a:ext>
                  </a:extLst>
                </p14:cNvPr>
                <p14:cNvContentPartPr/>
                <p14:nvPr/>
              </p14:nvContentPartPr>
              <p14:xfrm>
                <a:off x="9366994" y="4758590"/>
                <a:ext cx="749880" cy="865800"/>
              </p14:xfrm>
            </p:contentPart>
          </mc:Choice>
          <mc:Fallback xmlns="">
            <p:pic>
              <p:nvPicPr>
                <p:cNvPr id="35" name="Ink 34">
                  <a:extLst>
                    <a:ext uri="{FF2B5EF4-FFF2-40B4-BE49-F238E27FC236}">
                      <a16:creationId xmlns:a16="http://schemas.microsoft.com/office/drawing/2014/main" id="{685E2148-0B8C-C730-2B5F-28414F937343}"/>
                    </a:ext>
                  </a:extLst>
                </p:cNvPr>
                <p:cNvPicPr/>
                <p:nvPr/>
              </p:nvPicPr>
              <p:blipFill>
                <a:blip r:embed="rId83"/>
                <a:stretch>
                  <a:fillRect/>
                </a:stretch>
              </p:blipFill>
              <p:spPr>
                <a:xfrm>
                  <a:off x="9357994" y="4749950"/>
                  <a:ext cx="76752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64142502-66F8-8206-E586-D56A93619D7C}"/>
                    </a:ext>
                  </a:extLst>
                </p14:cNvPr>
                <p14:cNvContentPartPr/>
                <p14:nvPr/>
              </p14:nvContentPartPr>
              <p14:xfrm>
                <a:off x="9955234" y="5342870"/>
                <a:ext cx="384840" cy="559800"/>
              </p14:xfrm>
            </p:contentPart>
          </mc:Choice>
          <mc:Fallback xmlns="">
            <p:pic>
              <p:nvPicPr>
                <p:cNvPr id="36" name="Ink 35">
                  <a:extLst>
                    <a:ext uri="{FF2B5EF4-FFF2-40B4-BE49-F238E27FC236}">
                      <a16:creationId xmlns:a16="http://schemas.microsoft.com/office/drawing/2014/main" id="{64142502-66F8-8206-E586-D56A93619D7C}"/>
                    </a:ext>
                  </a:extLst>
                </p:cNvPr>
                <p:cNvPicPr/>
                <p:nvPr/>
              </p:nvPicPr>
              <p:blipFill>
                <a:blip r:embed="rId85"/>
                <a:stretch>
                  <a:fillRect/>
                </a:stretch>
              </p:blipFill>
              <p:spPr>
                <a:xfrm>
                  <a:off x="9946594" y="5334230"/>
                  <a:ext cx="40248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7" name="Ink 36">
                  <a:extLst>
                    <a:ext uri="{FF2B5EF4-FFF2-40B4-BE49-F238E27FC236}">
                      <a16:creationId xmlns:a16="http://schemas.microsoft.com/office/drawing/2014/main" id="{3D0A407F-4578-4B70-001F-7CCF4D706D3E}"/>
                    </a:ext>
                  </a:extLst>
                </p14:cNvPr>
                <p14:cNvContentPartPr/>
                <p14:nvPr/>
              </p14:nvContentPartPr>
              <p14:xfrm>
                <a:off x="9448714" y="4712150"/>
                <a:ext cx="2037960" cy="1047960"/>
              </p14:xfrm>
            </p:contentPart>
          </mc:Choice>
          <mc:Fallback xmlns="">
            <p:pic>
              <p:nvPicPr>
                <p:cNvPr id="37" name="Ink 36">
                  <a:extLst>
                    <a:ext uri="{FF2B5EF4-FFF2-40B4-BE49-F238E27FC236}">
                      <a16:creationId xmlns:a16="http://schemas.microsoft.com/office/drawing/2014/main" id="{3D0A407F-4578-4B70-001F-7CCF4D706D3E}"/>
                    </a:ext>
                  </a:extLst>
                </p:cNvPr>
                <p:cNvPicPr/>
                <p:nvPr/>
              </p:nvPicPr>
              <p:blipFill>
                <a:blip r:embed="rId87"/>
                <a:stretch>
                  <a:fillRect/>
                </a:stretch>
              </p:blipFill>
              <p:spPr>
                <a:xfrm>
                  <a:off x="9439714" y="4703150"/>
                  <a:ext cx="2055600" cy="1065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1B49E49F-4EA0-139D-4C71-2CE14410EB07}"/>
                    </a:ext>
                  </a:extLst>
                </p14:cNvPr>
                <p14:cNvContentPartPr/>
                <p14:nvPr/>
              </p14:nvContentPartPr>
              <p14:xfrm>
                <a:off x="6910354" y="5738150"/>
                <a:ext cx="367560" cy="682920"/>
              </p14:xfrm>
            </p:contentPart>
          </mc:Choice>
          <mc:Fallback xmlns="">
            <p:pic>
              <p:nvPicPr>
                <p:cNvPr id="39" name="Ink 38">
                  <a:extLst>
                    <a:ext uri="{FF2B5EF4-FFF2-40B4-BE49-F238E27FC236}">
                      <a16:creationId xmlns:a16="http://schemas.microsoft.com/office/drawing/2014/main" id="{1B49E49F-4EA0-139D-4C71-2CE14410EB07}"/>
                    </a:ext>
                  </a:extLst>
                </p:cNvPr>
                <p:cNvPicPr/>
                <p:nvPr/>
              </p:nvPicPr>
              <p:blipFill>
                <a:blip r:embed="rId89"/>
                <a:stretch>
                  <a:fillRect/>
                </a:stretch>
              </p:blipFill>
              <p:spPr>
                <a:xfrm>
                  <a:off x="6901354" y="5729150"/>
                  <a:ext cx="38520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Ink 39">
                  <a:extLst>
                    <a:ext uri="{FF2B5EF4-FFF2-40B4-BE49-F238E27FC236}">
                      <a16:creationId xmlns:a16="http://schemas.microsoft.com/office/drawing/2014/main" id="{1F62D257-FD5E-AC02-879B-A1D870CEA35C}"/>
                    </a:ext>
                  </a:extLst>
                </p14:cNvPr>
                <p14:cNvContentPartPr/>
                <p14:nvPr/>
              </p14:nvContentPartPr>
              <p14:xfrm>
                <a:off x="6840514" y="6219470"/>
                <a:ext cx="300240" cy="354600"/>
              </p14:xfrm>
            </p:contentPart>
          </mc:Choice>
          <mc:Fallback xmlns="">
            <p:pic>
              <p:nvPicPr>
                <p:cNvPr id="40" name="Ink 39">
                  <a:extLst>
                    <a:ext uri="{FF2B5EF4-FFF2-40B4-BE49-F238E27FC236}">
                      <a16:creationId xmlns:a16="http://schemas.microsoft.com/office/drawing/2014/main" id="{1F62D257-FD5E-AC02-879B-A1D870CEA35C}"/>
                    </a:ext>
                  </a:extLst>
                </p:cNvPr>
                <p:cNvPicPr/>
                <p:nvPr/>
              </p:nvPicPr>
              <p:blipFill>
                <a:blip r:embed="rId91"/>
                <a:stretch>
                  <a:fillRect/>
                </a:stretch>
              </p:blipFill>
              <p:spPr>
                <a:xfrm>
                  <a:off x="6831874" y="6210830"/>
                  <a:ext cx="317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1" name="Ink 40">
                  <a:extLst>
                    <a:ext uri="{FF2B5EF4-FFF2-40B4-BE49-F238E27FC236}">
                      <a16:creationId xmlns:a16="http://schemas.microsoft.com/office/drawing/2014/main" id="{B28AC3B9-0478-6456-2E69-D6829A02AB23}"/>
                    </a:ext>
                  </a:extLst>
                </p14:cNvPr>
                <p14:cNvContentPartPr/>
                <p14:nvPr/>
              </p14:nvContentPartPr>
              <p14:xfrm>
                <a:off x="7454674" y="5850110"/>
                <a:ext cx="17640" cy="568080"/>
              </p14:xfrm>
            </p:contentPart>
          </mc:Choice>
          <mc:Fallback xmlns="">
            <p:pic>
              <p:nvPicPr>
                <p:cNvPr id="41" name="Ink 40">
                  <a:extLst>
                    <a:ext uri="{FF2B5EF4-FFF2-40B4-BE49-F238E27FC236}">
                      <a16:creationId xmlns:a16="http://schemas.microsoft.com/office/drawing/2014/main" id="{B28AC3B9-0478-6456-2E69-D6829A02AB23}"/>
                    </a:ext>
                  </a:extLst>
                </p:cNvPr>
                <p:cNvPicPr/>
                <p:nvPr/>
              </p:nvPicPr>
              <p:blipFill>
                <a:blip r:embed="rId93"/>
                <a:stretch>
                  <a:fillRect/>
                </a:stretch>
              </p:blipFill>
              <p:spPr>
                <a:xfrm>
                  <a:off x="7446034" y="5841470"/>
                  <a:ext cx="3528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2" name="Ink 41">
                  <a:extLst>
                    <a:ext uri="{FF2B5EF4-FFF2-40B4-BE49-F238E27FC236}">
                      <a16:creationId xmlns:a16="http://schemas.microsoft.com/office/drawing/2014/main" id="{22339DFA-D7D2-2275-AA24-788EC6D43CC6}"/>
                    </a:ext>
                  </a:extLst>
                </p14:cNvPr>
                <p14:cNvContentPartPr/>
                <p14:nvPr/>
              </p14:nvContentPartPr>
              <p14:xfrm>
                <a:off x="7355674" y="6274550"/>
                <a:ext cx="322920" cy="381960"/>
              </p14:xfrm>
            </p:contentPart>
          </mc:Choice>
          <mc:Fallback xmlns="">
            <p:pic>
              <p:nvPicPr>
                <p:cNvPr id="42" name="Ink 41">
                  <a:extLst>
                    <a:ext uri="{FF2B5EF4-FFF2-40B4-BE49-F238E27FC236}">
                      <a16:creationId xmlns:a16="http://schemas.microsoft.com/office/drawing/2014/main" id="{22339DFA-D7D2-2275-AA24-788EC6D43CC6}"/>
                    </a:ext>
                  </a:extLst>
                </p:cNvPr>
                <p:cNvPicPr/>
                <p:nvPr/>
              </p:nvPicPr>
              <p:blipFill>
                <a:blip r:embed="rId95"/>
                <a:stretch>
                  <a:fillRect/>
                </a:stretch>
              </p:blipFill>
              <p:spPr>
                <a:xfrm>
                  <a:off x="7347034" y="6265910"/>
                  <a:ext cx="3405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3" name="Ink 42">
                  <a:extLst>
                    <a:ext uri="{FF2B5EF4-FFF2-40B4-BE49-F238E27FC236}">
                      <a16:creationId xmlns:a16="http://schemas.microsoft.com/office/drawing/2014/main" id="{BB4EA0BF-4EA5-D0AA-485C-F70D4FB6B7D3}"/>
                    </a:ext>
                  </a:extLst>
                </p14:cNvPr>
                <p14:cNvContentPartPr/>
                <p14:nvPr/>
              </p14:nvContentPartPr>
              <p14:xfrm>
                <a:off x="7709554" y="5794670"/>
                <a:ext cx="313200" cy="707400"/>
              </p14:xfrm>
            </p:contentPart>
          </mc:Choice>
          <mc:Fallback xmlns="">
            <p:pic>
              <p:nvPicPr>
                <p:cNvPr id="43" name="Ink 42">
                  <a:extLst>
                    <a:ext uri="{FF2B5EF4-FFF2-40B4-BE49-F238E27FC236}">
                      <a16:creationId xmlns:a16="http://schemas.microsoft.com/office/drawing/2014/main" id="{BB4EA0BF-4EA5-D0AA-485C-F70D4FB6B7D3}"/>
                    </a:ext>
                  </a:extLst>
                </p:cNvPr>
                <p:cNvPicPr/>
                <p:nvPr/>
              </p:nvPicPr>
              <p:blipFill>
                <a:blip r:embed="rId97"/>
                <a:stretch>
                  <a:fillRect/>
                </a:stretch>
              </p:blipFill>
              <p:spPr>
                <a:xfrm>
                  <a:off x="7700554" y="5785670"/>
                  <a:ext cx="33084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4" name="Ink 43">
                  <a:extLst>
                    <a:ext uri="{FF2B5EF4-FFF2-40B4-BE49-F238E27FC236}">
                      <a16:creationId xmlns:a16="http://schemas.microsoft.com/office/drawing/2014/main" id="{49C241E0-3F7B-7E03-27E9-4FCBEFC2776C}"/>
                    </a:ext>
                  </a:extLst>
                </p14:cNvPr>
                <p14:cNvContentPartPr/>
                <p14:nvPr/>
              </p14:nvContentPartPr>
              <p14:xfrm>
                <a:off x="7886314" y="6357350"/>
                <a:ext cx="307440" cy="334080"/>
              </p14:xfrm>
            </p:contentPart>
          </mc:Choice>
          <mc:Fallback xmlns="">
            <p:pic>
              <p:nvPicPr>
                <p:cNvPr id="44" name="Ink 43">
                  <a:extLst>
                    <a:ext uri="{FF2B5EF4-FFF2-40B4-BE49-F238E27FC236}">
                      <a16:creationId xmlns:a16="http://schemas.microsoft.com/office/drawing/2014/main" id="{49C241E0-3F7B-7E03-27E9-4FCBEFC2776C}"/>
                    </a:ext>
                  </a:extLst>
                </p:cNvPr>
                <p:cNvPicPr/>
                <p:nvPr/>
              </p:nvPicPr>
              <p:blipFill>
                <a:blip r:embed="rId99"/>
                <a:stretch>
                  <a:fillRect/>
                </a:stretch>
              </p:blipFill>
              <p:spPr>
                <a:xfrm>
                  <a:off x="7877314" y="6348350"/>
                  <a:ext cx="325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5" name="Ink 44">
                  <a:extLst>
                    <a:ext uri="{FF2B5EF4-FFF2-40B4-BE49-F238E27FC236}">
                      <a16:creationId xmlns:a16="http://schemas.microsoft.com/office/drawing/2014/main" id="{4C91E48B-25CC-7D5D-1D49-26ABBBABE087}"/>
                    </a:ext>
                  </a:extLst>
                </p14:cNvPr>
                <p14:cNvContentPartPr/>
                <p14:nvPr/>
              </p14:nvContentPartPr>
              <p14:xfrm>
                <a:off x="8331994" y="5850110"/>
                <a:ext cx="85680" cy="627120"/>
              </p14:xfrm>
            </p:contentPart>
          </mc:Choice>
          <mc:Fallback xmlns="">
            <p:pic>
              <p:nvPicPr>
                <p:cNvPr id="45" name="Ink 44">
                  <a:extLst>
                    <a:ext uri="{FF2B5EF4-FFF2-40B4-BE49-F238E27FC236}">
                      <a16:creationId xmlns:a16="http://schemas.microsoft.com/office/drawing/2014/main" id="{4C91E48B-25CC-7D5D-1D49-26ABBBABE087}"/>
                    </a:ext>
                  </a:extLst>
                </p:cNvPr>
                <p:cNvPicPr/>
                <p:nvPr/>
              </p:nvPicPr>
              <p:blipFill>
                <a:blip r:embed="rId101"/>
                <a:stretch>
                  <a:fillRect/>
                </a:stretch>
              </p:blipFill>
              <p:spPr>
                <a:xfrm>
                  <a:off x="8323354" y="5841470"/>
                  <a:ext cx="10332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6" name="Ink 45">
                  <a:extLst>
                    <a:ext uri="{FF2B5EF4-FFF2-40B4-BE49-F238E27FC236}">
                      <a16:creationId xmlns:a16="http://schemas.microsoft.com/office/drawing/2014/main" id="{1E541FC8-6F37-2B40-3AA3-EADB287CB492}"/>
                    </a:ext>
                  </a:extLst>
                </p14:cNvPr>
                <p14:cNvContentPartPr/>
                <p14:nvPr/>
              </p14:nvContentPartPr>
              <p14:xfrm>
                <a:off x="8397154" y="6408470"/>
                <a:ext cx="253800" cy="282240"/>
              </p14:xfrm>
            </p:contentPart>
          </mc:Choice>
          <mc:Fallback xmlns="">
            <p:pic>
              <p:nvPicPr>
                <p:cNvPr id="46" name="Ink 45">
                  <a:extLst>
                    <a:ext uri="{FF2B5EF4-FFF2-40B4-BE49-F238E27FC236}">
                      <a16:creationId xmlns:a16="http://schemas.microsoft.com/office/drawing/2014/main" id="{1E541FC8-6F37-2B40-3AA3-EADB287CB492}"/>
                    </a:ext>
                  </a:extLst>
                </p:cNvPr>
                <p:cNvPicPr/>
                <p:nvPr/>
              </p:nvPicPr>
              <p:blipFill>
                <a:blip r:embed="rId103"/>
                <a:stretch>
                  <a:fillRect/>
                </a:stretch>
              </p:blipFill>
              <p:spPr>
                <a:xfrm>
                  <a:off x="8388514" y="6399470"/>
                  <a:ext cx="2714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7" name="Ink 46">
                  <a:extLst>
                    <a:ext uri="{FF2B5EF4-FFF2-40B4-BE49-F238E27FC236}">
                      <a16:creationId xmlns:a16="http://schemas.microsoft.com/office/drawing/2014/main" id="{215D0B17-44D6-EA7E-5896-51439D092BFA}"/>
                    </a:ext>
                  </a:extLst>
                </p14:cNvPr>
                <p14:cNvContentPartPr/>
                <p14:nvPr/>
              </p14:nvContentPartPr>
              <p14:xfrm>
                <a:off x="8428834" y="5812310"/>
                <a:ext cx="619560" cy="622080"/>
              </p14:xfrm>
            </p:contentPart>
          </mc:Choice>
          <mc:Fallback xmlns="">
            <p:pic>
              <p:nvPicPr>
                <p:cNvPr id="47" name="Ink 46">
                  <a:extLst>
                    <a:ext uri="{FF2B5EF4-FFF2-40B4-BE49-F238E27FC236}">
                      <a16:creationId xmlns:a16="http://schemas.microsoft.com/office/drawing/2014/main" id="{215D0B17-44D6-EA7E-5896-51439D092BFA}"/>
                    </a:ext>
                  </a:extLst>
                </p:cNvPr>
                <p:cNvPicPr/>
                <p:nvPr/>
              </p:nvPicPr>
              <p:blipFill>
                <a:blip r:embed="rId105"/>
                <a:stretch>
                  <a:fillRect/>
                </a:stretch>
              </p:blipFill>
              <p:spPr>
                <a:xfrm>
                  <a:off x="8420194" y="5803670"/>
                  <a:ext cx="63720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8" name="Ink 47">
                  <a:extLst>
                    <a:ext uri="{FF2B5EF4-FFF2-40B4-BE49-F238E27FC236}">
                      <a16:creationId xmlns:a16="http://schemas.microsoft.com/office/drawing/2014/main" id="{1D6D8E47-A5E8-FF2E-41AB-D9433E996890}"/>
                    </a:ext>
                  </a:extLst>
                </p14:cNvPr>
                <p14:cNvContentPartPr/>
                <p14:nvPr/>
              </p14:nvContentPartPr>
              <p14:xfrm>
                <a:off x="8967034" y="6251150"/>
                <a:ext cx="282960" cy="344880"/>
              </p14:xfrm>
            </p:contentPart>
          </mc:Choice>
          <mc:Fallback xmlns="">
            <p:pic>
              <p:nvPicPr>
                <p:cNvPr id="48" name="Ink 47">
                  <a:extLst>
                    <a:ext uri="{FF2B5EF4-FFF2-40B4-BE49-F238E27FC236}">
                      <a16:creationId xmlns:a16="http://schemas.microsoft.com/office/drawing/2014/main" id="{1D6D8E47-A5E8-FF2E-41AB-D9433E996890}"/>
                    </a:ext>
                  </a:extLst>
                </p:cNvPr>
                <p:cNvPicPr/>
                <p:nvPr/>
              </p:nvPicPr>
              <p:blipFill>
                <a:blip r:embed="rId107"/>
                <a:stretch>
                  <a:fillRect/>
                </a:stretch>
              </p:blipFill>
              <p:spPr>
                <a:xfrm>
                  <a:off x="8958034" y="6242510"/>
                  <a:ext cx="3006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9" name="Ink 48">
                  <a:extLst>
                    <a:ext uri="{FF2B5EF4-FFF2-40B4-BE49-F238E27FC236}">
                      <a16:creationId xmlns:a16="http://schemas.microsoft.com/office/drawing/2014/main" id="{99DD6408-AABE-8F31-9EC3-A157AAC7E7DC}"/>
                    </a:ext>
                  </a:extLst>
                </p14:cNvPr>
                <p14:cNvContentPartPr/>
                <p14:nvPr/>
              </p14:nvContentPartPr>
              <p14:xfrm>
                <a:off x="9364834" y="5971430"/>
                <a:ext cx="78120" cy="634680"/>
              </p14:xfrm>
            </p:contentPart>
          </mc:Choice>
          <mc:Fallback xmlns="">
            <p:pic>
              <p:nvPicPr>
                <p:cNvPr id="49" name="Ink 48">
                  <a:extLst>
                    <a:ext uri="{FF2B5EF4-FFF2-40B4-BE49-F238E27FC236}">
                      <a16:creationId xmlns:a16="http://schemas.microsoft.com/office/drawing/2014/main" id="{99DD6408-AABE-8F31-9EC3-A157AAC7E7DC}"/>
                    </a:ext>
                  </a:extLst>
                </p:cNvPr>
                <p:cNvPicPr/>
                <p:nvPr/>
              </p:nvPicPr>
              <p:blipFill>
                <a:blip r:embed="rId109"/>
                <a:stretch>
                  <a:fillRect/>
                </a:stretch>
              </p:blipFill>
              <p:spPr>
                <a:xfrm>
                  <a:off x="9355834" y="5962430"/>
                  <a:ext cx="957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0" name="Ink 49">
                  <a:extLst>
                    <a:ext uri="{FF2B5EF4-FFF2-40B4-BE49-F238E27FC236}">
                      <a16:creationId xmlns:a16="http://schemas.microsoft.com/office/drawing/2014/main" id="{4CBD3A80-4286-5939-7C66-5705D6DC53D1}"/>
                    </a:ext>
                  </a:extLst>
                </p14:cNvPr>
                <p14:cNvContentPartPr/>
                <p14:nvPr/>
              </p14:nvContentPartPr>
              <p14:xfrm>
                <a:off x="9441154" y="6454550"/>
                <a:ext cx="233640" cy="265680"/>
              </p14:xfrm>
            </p:contentPart>
          </mc:Choice>
          <mc:Fallback xmlns="">
            <p:pic>
              <p:nvPicPr>
                <p:cNvPr id="50" name="Ink 49">
                  <a:extLst>
                    <a:ext uri="{FF2B5EF4-FFF2-40B4-BE49-F238E27FC236}">
                      <a16:creationId xmlns:a16="http://schemas.microsoft.com/office/drawing/2014/main" id="{4CBD3A80-4286-5939-7C66-5705D6DC53D1}"/>
                    </a:ext>
                  </a:extLst>
                </p:cNvPr>
                <p:cNvPicPr/>
                <p:nvPr/>
              </p:nvPicPr>
              <p:blipFill>
                <a:blip r:embed="rId111"/>
                <a:stretch>
                  <a:fillRect/>
                </a:stretch>
              </p:blipFill>
              <p:spPr>
                <a:xfrm>
                  <a:off x="9432154" y="6445550"/>
                  <a:ext cx="2512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1" name="Ink 50">
                  <a:extLst>
                    <a:ext uri="{FF2B5EF4-FFF2-40B4-BE49-F238E27FC236}">
                      <a16:creationId xmlns:a16="http://schemas.microsoft.com/office/drawing/2014/main" id="{26642EE8-93A3-7432-E6FA-A29C3C25027A}"/>
                    </a:ext>
                  </a:extLst>
                </p14:cNvPr>
                <p14:cNvContentPartPr/>
                <p14:nvPr/>
              </p14:nvContentPartPr>
              <p14:xfrm>
                <a:off x="9963154" y="5990870"/>
                <a:ext cx="326160" cy="571320"/>
              </p14:xfrm>
            </p:contentPart>
          </mc:Choice>
          <mc:Fallback xmlns="">
            <p:pic>
              <p:nvPicPr>
                <p:cNvPr id="51" name="Ink 50">
                  <a:extLst>
                    <a:ext uri="{FF2B5EF4-FFF2-40B4-BE49-F238E27FC236}">
                      <a16:creationId xmlns:a16="http://schemas.microsoft.com/office/drawing/2014/main" id="{26642EE8-93A3-7432-E6FA-A29C3C25027A}"/>
                    </a:ext>
                  </a:extLst>
                </p:cNvPr>
                <p:cNvPicPr/>
                <p:nvPr/>
              </p:nvPicPr>
              <p:blipFill>
                <a:blip r:embed="rId113"/>
                <a:stretch>
                  <a:fillRect/>
                </a:stretch>
              </p:blipFill>
              <p:spPr>
                <a:xfrm>
                  <a:off x="9954514" y="5981870"/>
                  <a:ext cx="34380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2" name="Ink 51">
                  <a:extLst>
                    <a:ext uri="{FF2B5EF4-FFF2-40B4-BE49-F238E27FC236}">
                      <a16:creationId xmlns:a16="http://schemas.microsoft.com/office/drawing/2014/main" id="{AB571D74-94FB-AB15-0703-7CCB1182D975}"/>
                    </a:ext>
                  </a:extLst>
                </p14:cNvPr>
                <p14:cNvContentPartPr/>
                <p14:nvPr/>
              </p14:nvContentPartPr>
              <p14:xfrm>
                <a:off x="10140634" y="5879630"/>
                <a:ext cx="90000" cy="450360"/>
              </p14:xfrm>
            </p:contentPart>
          </mc:Choice>
          <mc:Fallback xmlns="">
            <p:pic>
              <p:nvPicPr>
                <p:cNvPr id="52" name="Ink 51">
                  <a:extLst>
                    <a:ext uri="{FF2B5EF4-FFF2-40B4-BE49-F238E27FC236}">
                      <a16:creationId xmlns:a16="http://schemas.microsoft.com/office/drawing/2014/main" id="{AB571D74-94FB-AB15-0703-7CCB1182D975}"/>
                    </a:ext>
                  </a:extLst>
                </p:cNvPr>
                <p:cNvPicPr/>
                <p:nvPr/>
              </p:nvPicPr>
              <p:blipFill>
                <a:blip r:embed="rId115"/>
                <a:stretch>
                  <a:fillRect/>
                </a:stretch>
              </p:blipFill>
              <p:spPr>
                <a:xfrm>
                  <a:off x="10131994" y="5870990"/>
                  <a:ext cx="1076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3" name="Ink 52">
                  <a:extLst>
                    <a:ext uri="{FF2B5EF4-FFF2-40B4-BE49-F238E27FC236}">
                      <a16:creationId xmlns:a16="http://schemas.microsoft.com/office/drawing/2014/main" id="{057F751B-0552-A1BB-1E8E-A09170D0C88E}"/>
                    </a:ext>
                  </a:extLst>
                </p14:cNvPr>
                <p14:cNvContentPartPr/>
                <p14:nvPr/>
              </p14:nvContentPartPr>
              <p14:xfrm>
                <a:off x="10349434" y="5908070"/>
                <a:ext cx="294120" cy="460080"/>
              </p14:xfrm>
            </p:contentPart>
          </mc:Choice>
          <mc:Fallback xmlns="">
            <p:pic>
              <p:nvPicPr>
                <p:cNvPr id="53" name="Ink 52">
                  <a:extLst>
                    <a:ext uri="{FF2B5EF4-FFF2-40B4-BE49-F238E27FC236}">
                      <a16:creationId xmlns:a16="http://schemas.microsoft.com/office/drawing/2014/main" id="{057F751B-0552-A1BB-1E8E-A09170D0C88E}"/>
                    </a:ext>
                  </a:extLst>
                </p:cNvPr>
                <p:cNvPicPr/>
                <p:nvPr/>
              </p:nvPicPr>
              <p:blipFill>
                <a:blip r:embed="rId117"/>
                <a:stretch>
                  <a:fillRect/>
                </a:stretch>
              </p:blipFill>
              <p:spPr>
                <a:xfrm>
                  <a:off x="10340794" y="5899430"/>
                  <a:ext cx="3117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4" name="Ink 53">
                  <a:extLst>
                    <a:ext uri="{FF2B5EF4-FFF2-40B4-BE49-F238E27FC236}">
                      <a16:creationId xmlns:a16="http://schemas.microsoft.com/office/drawing/2014/main" id="{30AE5CC2-A438-A027-C499-7C5CA04AD355}"/>
                    </a:ext>
                  </a:extLst>
                </p14:cNvPr>
                <p14:cNvContentPartPr/>
                <p14:nvPr/>
              </p14:nvContentPartPr>
              <p14:xfrm>
                <a:off x="10486594" y="6202190"/>
                <a:ext cx="371520" cy="405720"/>
              </p14:xfrm>
            </p:contentPart>
          </mc:Choice>
          <mc:Fallback xmlns="">
            <p:pic>
              <p:nvPicPr>
                <p:cNvPr id="54" name="Ink 53">
                  <a:extLst>
                    <a:ext uri="{FF2B5EF4-FFF2-40B4-BE49-F238E27FC236}">
                      <a16:creationId xmlns:a16="http://schemas.microsoft.com/office/drawing/2014/main" id="{30AE5CC2-A438-A027-C499-7C5CA04AD355}"/>
                    </a:ext>
                  </a:extLst>
                </p:cNvPr>
                <p:cNvPicPr/>
                <p:nvPr/>
              </p:nvPicPr>
              <p:blipFill>
                <a:blip r:embed="rId119"/>
                <a:stretch>
                  <a:fillRect/>
                </a:stretch>
              </p:blipFill>
              <p:spPr>
                <a:xfrm>
                  <a:off x="10477594" y="6193190"/>
                  <a:ext cx="3891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5" name="Ink 54">
                  <a:extLst>
                    <a:ext uri="{FF2B5EF4-FFF2-40B4-BE49-F238E27FC236}">
                      <a16:creationId xmlns:a16="http://schemas.microsoft.com/office/drawing/2014/main" id="{7090516B-EE24-735D-EF1C-DE428F669DA1}"/>
                    </a:ext>
                  </a:extLst>
                </p14:cNvPr>
                <p14:cNvContentPartPr/>
                <p14:nvPr/>
              </p14:nvContentPartPr>
              <p14:xfrm>
                <a:off x="11250154" y="5735990"/>
                <a:ext cx="170640" cy="705240"/>
              </p14:xfrm>
            </p:contentPart>
          </mc:Choice>
          <mc:Fallback xmlns="">
            <p:pic>
              <p:nvPicPr>
                <p:cNvPr id="55" name="Ink 54">
                  <a:extLst>
                    <a:ext uri="{FF2B5EF4-FFF2-40B4-BE49-F238E27FC236}">
                      <a16:creationId xmlns:a16="http://schemas.microsoft.com/office/drawing/2014/main" id="{7090516B-EE24-735D-EF1C-DE428F669DA1}"/>
                    </a:ext>
                  </a:extLst>
                </p:cNvPr>
                <p:cNvPicPr/>
                <p:nvPr/>
              </p:nvPicPr>
              <p:blipFill>
                <a:blip r:embed="rId121"/>
                <a:stretch>
                  <a:fillRect/>
                </a:stretch>
              </p:blipFill>
              <p:spPr>
                <a:xfrm>
                  <a:off x="11241154" y="5726990"/>
                  <a:ext cx="188280" cy="722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6" name="Ink 55">
                  <a:extLst>
                    <a:ext uri="{FF2B5EF4-FFF2-40B4-BE49-F238E27FC236}">
                      <a16:creationId xmlns:a16="http://schemas.microsoft.com/office/drawing/2014/main" id="{22235601-925C-A41B-C9D5-1B7AEA4DA1FB}"/>
                    </a:ext>
                  </a:extLst>
                </p14:cNvPr>
                <p14:cNvContentPartPr/>
                <p14:nvPr/>
              </p14:nvContentPartPr>
              <p14:xfrm>
                <a:off x="11200114" y="6320270"/>
                <a:ext cx="309240" cy="354600"/>
              </p14:xfrm>
            </p:contentPart>
          </mc:Choice>
          <mc:Fallback xmlns="">
            <p:pic>
              <p:nvPicPr>
                <p:cNvPr id="56" name="Ink 55">
                  <a:extLst>
                    <a:ext uri="{FF2B5EF4-FFF2-40B4-BE49-F238E27FC236}">
                      <a16:creationId xmlns:a16="http://schemas.microsoft.com/office/drawing/2014/main" id="{22235601-925C-A41B-C9D5-1B7AEA4DA1FB}"/>
                    </a:ext>
                  </a:extLst>
                </p:cNvPr>
                <p:cNvPicPr/>
                <p:nvPr/>
              </p:nvPicPr>
              <p:blipFill>
                <a:blip r:embed="rId123"/>
                <a:stretch>
                  <a:fillRect/>
                </a:stretch>
              </p:blipFill>
              <p:spPr>
                <a:xfrm>
                  <a:off x="11191114" y="6311630"/>
                  <a:ext cx="326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7" name="Ink 56">
                  <a:extLst>
                    <a:ext uri="{FF2B5EF4-FFF2-40B4-BE49-F238E27FC236}">
                      <a16:creationId xmlns:a16="http://schemas.microsoft.com/office/drawing/2014/main" id="{9A1ED18E-DDD5-B78B-8B21-9FA5DE15E875}"/>
                    </a:ext>
                  </a:extLst>
                </p14:cNvPr>
                <p14:cNvContentPartPr/>
                <p14:nvPr/>
              </p14:nvContentPartPr>
              <p14:xfrm>
                <a:off x="11467234" y="5873870"/>
                <a:ext cx="184680" cy="522360"/>
              </p14:xfrm>
            </p:contentPart>
          </mc:Choice>
          <mc:Fallback xmlns="">
            <p:pic>
              <p:nvPicPr>
                <p:cNvPr id="57" name="Ink 56">
                  <a:extLst>
                    <a:ext uri="{FF2B5EF4-FFF2-40B4-BE49-F238E27FC236}">
                      <a16:creationId xmlns:a16="http://schemas.microsoft.com/office/drawing/2014/main" id="{9A1ED18E-DDD5-B78B-8B21-9FA5DE15E875}"/>
                    </a:ext>
                  </a:extLst>
                </p:cNvPr>
                <p:cNvPicPr/>
                <p:nvPr/>
              </p:nvPicPr>
              <p:blipFill>
                <a:blip r:embed="rId125"/>
                <a:stretch>
                  <a:fillRect/>
                </a:stretch>
              </p:blipFill>
              <p:spPr>
                <a:xfrm>
                  <a:off x="11458234" y="5864870"/>
                  <a:ext cx="2023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8" name="Ink 57">
                  <a:extLst>
                    <a:ext uri="{FF2B5EF4-FFF2-40B4-BE49-F238E27FC236}">
                      <a16:creationId xmlns:a16="http://schemas.microsoft.com/office/drawing/2014/main" id="{06521601-C2E6-12E5-42FD-463B587BE10B}"/>
                    </a:ext>
                  </a:extLst>
                </p14:cNvPr>
                <p14:cNvContentPartPr/>
                <p14:nvPr/>
              </p14:nvContentPartPr>
              <p14:xfrm>
                <a:off x="11664514" y="6288590"/>
                <a:ext cx="298800" cy="418320"/>
              </p14:xfrm>
            </p:contentPart>
          </mc:Choice>
          <mc:Fallback xmlns="">
            <p:pic>
              <p:nvPicPr>
                <p:cNvPr id="58" name="Ink 57">
                  <a:extLst>
                    <a:ext uri="{FF2B5EF4-FFF2-40B4-BE49-F238E27FC236}">
                      <a16:creationId xmlns:a16="http://schemas.microsoft.com/office/drawing/2014/main" id="{06521601-C2E6-12E5-42FD-463B587BE10B}"/>
                    </a:ext>
                  </a:extLst>
                </p:cNvPr>
                <p:cNvPicPr/>
                <p:nvPr/>
              </p:nvPicPr>
              <p:blipFill>
                <a:blip r:embed="rId127"/>
                <a:stretch>
                  <a:fillRect/>
                </a:stretch>
              </p:blipFill>
              <p:spPr>
                <a:xfrm>
                  <a:off x="11655514" y="6279950"/>
                  <a:ext cx="3164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9" name="Ink 68">
                  <a:extLst>
                    <a:ext uri="{FF2B5EF4-FFF2-40B4-BE49-F238E27FC236}">
                      <a16:creationId xmlns:a16="http://schemas.microsoft.com/office/drawing/2014/main" id="{2BA5C612-3853-E739-DA3E-DC063991BA3F}"/>
                    </a:ext>
                  </a:extLst>
                </p14:cNvPr>
                <p14:cNvContentPartPr/>
                <p14:nvPr/>
              </p14:nvContentPartPr>
              <p14:xfrm>
                <a:off x="8202394" y="3099350"/>
                <a:ext cx="191520" cy="239040"/>
              </p14:xfrm>
            </p:contentPart>
          </mc:Choice>
          <mc:Fallback xmlns="">
            <p:pic>
              <p:nvPicPr>
                <p:cNvPr id="69" name="Ink 68">
                  <a:extLst>
                    <a:ext uri="{FF2B5EF4-FFF2-40B4-BE49-F238E27FC236}">
                      <a16:creationId xmlns:a16="http://schemas.microsoft.com/office/drawing/2014/main" id="{2BA5C612-3853-E739-DA3E-DC063991BA3F}"/>
                    </a:ext>
                  </a:extLst>
                </p:cNvPr>
                <p:cNvPicPr/>
                <p:nvPr/>
              </p:nvPicPr>
              <p:blipFill>
                <a:blip r:embed="rId129"/>
                <a:stretch>
                  <a:fillRect/>
                </a:stretch>
              </p:blipFill>
              <p:spPr>
                <a:xfrm>
                  <a:off x="8193754" y="3090350"/>
                  <a:ext cx="209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 name="Ink 69">
                  <a:extLst>
                    <a:ext uri="{FF2B5EF4-FFF2-40B4-BE49-F238E27FC236}">
                      <a16:creationId xmlns:a16="http://schemas.microsoft.com/office/drawing/2014/main" id="{4DA528A6-BD37-8D05-6612-F054F84A29CF}"/>
                    </a:ext>
                  </a:extLst>
                </p14:cNvPr>
                <p14:cNvContentPartPr/>
                <p14:nvPr/>
              </p14:nvContentPartPr>
              <p14:xfrm>
                <a:off x="8254954" y="3225350"/>
                <a:ext cx="183960" cy="50040"/>
              </p14:xfrm>
            </p:contentPart>
          </mc:Choice>
          <mc:Fallback xmlns="">
            <p:pic>
              <p:nvPicPr>
                <p:cNvPr id="70" name="Ink 69">
                  <a:extLst>
                    <a:ext uri="{FF2B5EF4-FFF2-40B4-BE49-F238E27FC236}">
                      <a16:creationId xmlns:a16="http://schemas.microsoft.com/office/drawing/2014/main" id="{4DA528A6-BD37-8D05-6612-F054F84A29CF}"/>
                    </a:ext>
                  </a:extLst>
                </p:cNvPr>
                <p:cNvPicPr/>
                <p:nvPr/>
              </p:nvPicPr>
              <p:blipFill>
                <a:blip r:embed="rId131"/>
                <a:stretch>
                  <a:fillRect/>
                </a:stretch>
              </p:blipFill>
              <p:spPr>
                <a:xfrm>
                  <a:off x="8245954" y="3216350"/>
                  <a:ext cx="201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2" name="Ink 71">
                  <a:extLst>
                    <a:ext uri="{FF2B5EF4-FFF2-40B4-BE49-F238E27FC236}">
                      <a16:creationId xmlns:a16="http://schemas.microsoft.com/office/drawing/2014/main" id="{C6DBA68E-99A8-B08F-0E7A-1E422C2CEC6C}"/>
                    </a:ext>
                  </a:extLst>
                </p14:cNvPr>
                <p14:cNvContentPartPr/>
                <p14:nvPr/>
              </p14:nvContentPartPr>
              <p14:xfrm>
                <a:off x="7696594" y="4523150"/>
                <a:ext cx="190080" cy="245880"/>
              </p14:xfrm>
            </p:contentPart>
          </mc:Choice>
          <mc:Fallback xmlns="">
            <p:pic>
              <p:nvPicPr>
                <p:cNvPr id="72" name="Ink 71">
                  <a:extLst>
                    <a:ext uri="{FF2B5EF4-FFF2-40B4-BE49-F238E27FC236}">
                      <a16:creationId xmlns:a16="http://schemas.microsoft.com/office/drawing/2014/main" id="{C6DBA68E-99A8-B08F-0E7A-1E422C2CEC6C}"/>
                    </a:ext>
                  </a:extLst>
                </p:cNvPr>
                <p:cNvPicPr/>
                <p:nvPr/>
              </p:nvPicPr>
              <p:blipFill>
                <a:blip r:embed="rId133"/>
                <a:stretch>
                  <a:fillRect/>
                </a:stretch>
              </p:blipFill>
              <p:spPr>
                <a:xfrm>
                  <a:off x="7687954" y="4514150"/>
                  <a:ext cx="2077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3" name="Ink 72">
                  <a:extLst>
                    <a:ext uri="{FF2B5EF4-FFF2-40B4-BE49-F238E27FC236}">
                      <a16:creationId xmlns:a16="http://schemas.microsoft.com/office/drawing/2014/main" id="{1B60CD67-BC42-0111-B7BB-A429853D1934}"/>
                    </a:ext>
                  </a:extLst>
                </p14:cNvPr>
                <p14:cNvContentPartPr/>
                <p14:nvPr/>
              </p14:nvContentPartPr>
              <p14:xfrm>
                <a:off x="8792434" y="4657070"/>
                <a:ext cx="242280" cy="175320"/>
              </p14:xfrm>
            </p:contentPart>
          </mc:Choice>
          <mc:Fallback xmlns="">
            <p:pic>
              <p:nvPicPr>
                <p:cNvPr id="73" name="Ink 72">
                  <a:extLst>
                    <a:ext uri="{FF2B5EF4-FFF2-40B4-BE49-F238E27FC236}">
                      <a16:creationId xmlns:a16="http://schemas.microsoft.com/office/drawing/2014/main" id="{1B60CD67-BC42-0111-B7BB-A429853D1934}"/>
                    </a:ext>
                  </a:extLst>
                </p:cNvPr>
                <p:cNvPicPr/>
                <p:nvPr/>
              </p:nvPicPr>
              <p:blipFill>
                <a:blip r:embed="rId135"/>
                <a:stretch>
                  <a:fillRect/>
                </a:stretch>
              </p:blipFill>
              <p:spPr>
                <a:xfrm>
                  <a:off x="8783434" y="4648430"/>
                  <a:ext cx="259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4" name="Ink 73">
                  <a:extLst>
                    <a:ext uri="{FF2B5EF4-FFF2-40B4-BE49-F238E27FC236}">
                      <a16:creationId xmlns:a16="http://schemas.microsoft.com/office/drawing/2014/main" id="{BCFF30EF-745B-4D7E-4CB9-0A3AA97767BA}"/>
                    </a:ext>
                  </a:extLst>
                </p14:cNvPr>
                <p14:cNvContentPartPr/>
                <p14:nvPr/>
              </p14:nvContentPartPr>
              <p14:xfrm>
                <a:off x="7286914" y="5570030"/>
                <a:ext cx="47160" cy="178920"/>
              </p14:xfrm>
            </p:contentPart>
          </mc:Choice>
          <mc:Fallback xmlns="">
            <p:pic>
              <p:nvPicPr>
                <p:cNvPr id="74" name="Ink 73">
                  <a:extLst>
                    <a:ext uri="{FF2B5EF4-FFF2-40B4-BE49-F238E27FC236}">
                      <a16:creationId xmlns:a16="http://schemas.microsoft.com/office/drawing/2014/main" id="{BCFF30EF-745B-4D7E-4CB9-0A3AA97767BA}"/>
                    </a:ext>
                  </a:extLst>
                </p:cNvPr>
                <p:cNvPicPr/>
                <p:nvPr/>
              </p:nvPicPr>
              <p:blipFill>
                <a:blip r:embed="rId137"/>
                <a:stretch>
                  <a:fillRect/>
                </a:stretch>
              </p:blipFill>
              <p:spPr>
                <a:xfrm>
                  <a:off x="7277914" y="5561390"/>
                  <a:ext cx="64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5" name="Ink 74">
                  <a:extLst>
                    <a:ext uri="{FF2B5EF4-FFF2-40B4-BE49-F238E27FC236}">
                      <a16:creationId xmlns:a16="http://schemas.microsoft.com/office/drawing/2014/main" id="{A8A8C23F-57F2-B321-5A38-C9D83CB0DC84}"/>
                    </a:ext>
                  </a:extLst>
                </p14:cNvPr>
                <p14:cNvContentPartPr/>
                <p14:nvPr/>
              </p14:nvContentPartPr>
              <p14:xfrm>
                <a:off x="7251994" y="5539790"/>
                <a:ext cx="175320" cy="208440"/>
              </p14:xfrm>
            </p:contentPart>
          </mc:Choice>
          <mc:Fallback xmlns="">
            <p:pic>
              <p:nvPicPr>
                <p:cNvPr id="75" name="Ink 74">
                  <a:extLst>
                    <a:ext uri="{FF2B5EF4-FFF2-40B4-BE49-F238E27FC236}">
                      <a16:creationId xmlns:a16="http://schemas.microsoft.com/office/drawing/2014/main" id="{A8A8C23F-57F2-B321-5A38-C9D83CB0DC84}"/>
                    </a:ext>
                  </a:extLst>
                </p:cNvPr>
                <p:cNvPicPr/>
                <p:nvPr/>
              </p:nvPicPr>
              <p:blipFill>
                <a:blip r:embed="rId139"/>
                <a:stretch>
                  <a:fillRect/>
                </a:stretch>
              </p:blipFill>
              <p:spPr>
                <a:xfrm>
                  <a:off x="7243354" y="5531150"/>
                  <a:ext cx="192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6" name="Ink 75">
                  <a:extLst>
                    <a:ext uri="{FF2B5EF4-FFF2-40B4-BE49-F238E27FC236}">
                      <a16:creationId xmlns:a16="http://schemas.microsoft.com/office/drawing/2014/main" id="{F977E052-1C17-B51A-B0D3-6C73F076B2BC}"/>
                    </a:ext>
                  </a:extLst>
                </p14:cNvPr>
                <p14:cNvContentPartPr/>
                <p14:nvPr/>
              </p14:nvContentPartPr>
              <p14:xfrm>
                <a:off x="8117434" y="5554190"/>
                <a:ext cx="127440" cy="168120"/>
              </p14:xfrm>
            </p:contentPart>
          </mc:Choice>
          <mc:Fallback xmlns="">
            <p:pic>
              <p:nvPicPr>
                <p:cNvPr id="76" name="Ink 75">
                  <a:extLst>
                    <a:ext uri="{FF2B5EF4-FFF2-40B4-BE49-F238E27FC236}">
                      <a16:creationId xmlns:a16="http://schemas.microsoft.com/office/drawing/2014/main" id="{F977E052-1C17-B51A-B0D3-6C73F076B2BC}"/>
                    </a:ext>
                  </a:extLst>
                </p:cNvPr>
                <p:cNvPicPr/>
                <p:nvPr/>
              </p:nvPicPr>
              <p:blipFill>
                <a:blip r:embed="rId141"/>
                <a:stretch>
                  <a:fillRect/>
                </a:stretch>
              </p:blipFill>
              <p:spPr>
                <a:xfrm>
                  <a:off x="8108794" y="5545190"/>
                  <a:ext cx="145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 name="Ink 76">
                  <a:extLst>
                    <a:ext uri="{FF2B5EF4-FFF2-40B4-BE49-F238E27FC236}">
                      <a16:creationId xmlns:a16="http://schemas.microsoft.com/office/drawing/2014/main" id="{63E1521B-CE4A-A395-5897-B2652EEE72EB}"/>
                    </a:ext>
                  </a:extLst>
                </p14:cNvPr>
                <p14:cNvContentPartPr/>
                <p14:nvPr/>
              </p14:nvContentPartPr>
              <p14:xfrm>
                <a:off x="8203834" y="5654270"/>
                <a:ext cx="125640" cy="360"/>
              </p14:xfrm>
            </p:contentPart>
          </mc:Choice>
          <mc:Fallback xmlns="">
            <p:pic>
              <p:nvPicPr>
                <p:cNvPr id="77" name="Ink 76">
                  <a:extLst>
                    <a:ext uri="{FF2B5EF4-FFF2-40B4-BE49-F238E27FC236}">
                      <a16:creationId xmlns:a16="http://schemas.microsoft.com/office/drawing/2014/main" id="{63E1521B-CE4A-A395-5897-B2652EEE72EB}"/>
                    </a:ext>
                  </a:extLst>
                </p:cNvPr>
                <p:cNvPicPr/>
                <p:nvPr/>
              </p:nvPicPr>
              <p:blipFill>
                <a:blip r:embed="rId143"/>
                <a:stretch>
                  <a:fillRect/>
                </a:stretch>
              </p:blipFill>
              <p:spPr>
                <a:xfrm>
                  <a:off x="8195194" y="5645630"/>
                  <a:ext cx="143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 name="Ink 77">
                  <a:extLst>
                    <a:ext uri="{FF2B5EF4-FFF2-40B4-BE49-F238E27FC236}">
                      <a16:creationId xmlns:a16="http://schemas.microsoft.com/office/drawing/2014/main" id="{F37AD033-DFB2-32CA-0C9C-300930E6D2BC}"/>
                    </a:ext>
                  </a:extLst>
                </p14:cNvPr>
                <p14:cNvContentPartPr/>
                <p14:nvPr/>
              </p14:nvContentPartPr>
              <p14:xfrm>
                <a:off x="9190954" y="5799350"/>
                <a:ext cx="37080" cy="102240"/>
              </p14:xfrm>
            </p:contentPart>
          </mc:Choice>
          <mc:Fallback xmlns="">
            <p:pic>
              <p:nvPicPr>
                <p:cNvPr id="78" name="Ink 77">
                  <a:extLst>
                    <a:ext uri="{FF2B5EF4-FFF2-40B4-BE49-F238E27FC236}">
                      <a16:creationId xmlns:a16="http://schemas.microsoft.com/office/drawing/2014/main" id="{F37AD033-DFB2-32CA-0C9C-300930E6D2BC}"/>
                    </a:ext>
                  </a:extLst>
                </p:cNvPr>
                <p:cNvPicPr/>
                <p:nvPr/>
              </p:nvPicPr>
              <p:blipFill>
                <a:blip r:embed="rId145"/>
                <a:stretch>
                  <a:fillRect/>
                </a:stretch>
              </p:blipFill>
              <p:spPr>
                <a:xfrm>
                  <a:off x="9182314" y="5790710"/>
                  <a:ext cx="54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 name="Ink 78">
                  <a:extLst>
                    <a:ext uri="{FF2B5EF4-FFF2-40B4-BE49-F238E27FC236}">
                      <a16:creationId xmlns:a16="http://schemas.microsoft.com/office/drawing/2014/main" id="{F40FA92C-FE04-AC90-7524-D512C6A4E429}"/>
                    </a:ext>
                  </a:extLst>
                </p14:cNvPr>
                <p14:cNvContentPartPr/>
                <p14:nvPr/>
              </p14:nvContentPartPr>
              <p14:xfrm>
                <a:off x="9206074" y="5746070"/>
                <a:ext cx="104400" cy="87120"/>
              </p14:xfrm>
            </p:contentPart>
          </mc:Choice>
          <mc:Fallback xmlns="">
            <p:pic>
              <p:nvPicPr>
                <p:cNvPr id="79" name="Ink 78">
                  <a:extLst>
                    <a:ext uri="{FF2B5EF4-FFF2-40B4-BE49-F238E27FC236}">
                      <a16:creationId xmlns:a16="http://schemas.microsoft.com/office/drawing/2014/main" id="{F40FA92C-FE04-AC90-7524-D512C6A4E429}"/>
                    </a:ext>
                  </a:extLst>
                </p:cNvPr>
                <p:cNvPicPr/>
                <p:nvPr/>
              </p:nvPicPr>
              <p:blipFill>
                <a:blip r:embed="rId147"/>
                <a:stretch>
                  <a:fillRect/>
                </a:stretch>
              </p:blipFill>
              <p:spPr>
                <a:xfrm>
                  <a:off x="9197434" y="5737070"/>
                  <a:ext cx="122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45959E88-50D7-8043-3D1C-6C661902D1D0}"/>
                    </a:ext>
                  </a:extLst>
                </p14:cNvPr>
                <p14:cNvContentPartPr/>
                <p14:nvPr/>
              </p14:nvContentPartPr>
              <p14:xfrm>
                <a:off x="10062514" y="5564630"/>
                <a:ext cx="169920" cy="190080"/>
              </p14:xfrm>
            </p:contentPart>
          </mc:Choice>
          <mc:Fallback xmlns="">
            <p:pic>
              <p:nvPicPr>
                <p:cNvPr id="80" name="Ink 79">
                  <a:extLst>
                    <a:ext uri="{FF2B5EF4-FFF2-40B4-BE49-F238E27FC236}">
                      <a16:creationId xmlns:a16="http://schemas.microsoft.com/office/drawing/2014/main" id="{45959E88-50D7-8043-3D1C-6C661902D1D0}"/>
                    </a:ext>
                  </a:extLst>
                </p:cNvPr>
                <p:cNvPicPr/>
                <p:nvPr/>
              </p:nvPicPr>
              <p:blipFill>
                <a:blip r:embed="rId149"/>
                <a:stretch>
                  <a:fillRect/>
                </a:stretch>
              </p:blipFill>
              <p:spPr>
                <a:xfrm>
                  <a:off x="10053514" y="5555990"/>
                  <a:ext cx="187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1" name="Ink 80">
                  <a:extLst>
                    <a:ext uri="{FF2B5EF4-FFF2-40B4-BE49-F238E27FC236}">
                      <a16:creationId xmlns:a16="http://schemas.microsoft.com/office/drawing/2014/main" id="{55835206-E841-2D65-2BFB-A97FBF888B97}"/>
                    </a:ext>
                  </a:extLst>
                </p14:cNvPr>
                <p14:cNvContentPartPr/>
                <p14:nvPr/>
              </p14:nvContentPartPr>
              <p14:xfrm>
                <a:off x="11215594" y="5476790"/>
                <a:ext cx="360" cy="187200"/>
              </p14:xfrm>
            </p:contentPart>
          </mc:Choice>
          <mc:Fallback xmlns="">
            <p:pic>
              <p:nvPicPr>
                <p:cNvPr id="81" name="Ink 80">
                  <a:extLst>
                    <a:ext uri="{FF2B5EF4-FFF2-40B4-BE49-F238E27FC236}">
                      <a16:creationId xmlns:a16="http://schemas.microsoft.com/office/drawing/2014/main" id="{55835206-E841-2D65-2BFB-A97FBF888B97}"/>
                    </a:ext>
                  </a:extLst>
                </p:cNvPr>
                <p:cNvPicPr/>
                <p:nvPr/>
              </p:nvPicPr>
              <p:blipFill>
                <a:blip r:embed="rId151"/>
                <a:stretch>
                  <a:fillRect/>
                </a:stretch>
              </p:blipFill>
              <p:spPr>
                <a:xfrm>
                  <a:off x="11206594" y="5467790"/>
                  <a:ext cx="1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a16="http://schemas.microsoft.com/office/drawing/2014/main" id="{A4A463C5-F5E4-7F02-7377-9E93F6067858}"/>
                    </a:ext>
                  </a:extLst>
                </p14:cNvPr>
                <p14:cNvContentPartPr/>
                <p14:nvPr/>
              </p14:nvContentPartPr>
              <p14:xfrm>
                <a:off x="11233954" y="5517470"/>
                <a:ext cx="148320" cy="127440"/>
              </p14:xfrm>
            </p:contentPart>
          </mc:Choice>
          <mc:Fallback xmlns="">
            <p:pic>
              <p:nvPicPr>
                <p:cNvPr id="82" name="Ink 81">
                  <a:extLst>
                    <a:ext uri="{FF2B5EF4-FFF2-40B4-BE49-F238E27FC236}">
                      <a16:creationId xmlns:a16="http://schemas.microsoft.com/office/drawing/2014/main" id="{A4A463C5-F5E4-7F02-7377-9E93F6067858}"/>
                    </a:ext>
                  </a:extLst>
                </p:cNvPr>
                <p:cNvPicPr/>
                <p:nvPr/>
              </p:nvPicPr>
              <p:blipFill>
                <a:blip r:embed="rId153"/>
                <a:stretch>
                  <a:fillRect/>
                </a:stretch>
              </p:blipFill>
              <p:spPr>
                <a:xfrm>
                  <a:off x="11224954" y="5508470"/>
                  <a:ext cx="165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4" name="Ink 83">
                  <a:extLst>
                    <a:ext uri="{FF2B5EF4-FFF2-40B4-BE49-F238E27FC236}">
                      <a16:creationId xmlns:a16="http://schemas.microsoft.com/office/drawing/2014/main" id="{809C645B-2EB9-660A-E8B6-7A459EA756E0}"/>
                    </a:ext>
                  </a:extLst>
                </p14:cNvPr>
                <p14:cNvContentPartPr/>
                <p14:nvPr/>
              </p14:nvContentPartPr>
              <p14:xfrm>
                <a:off x="6997834" y="6351950"/>
                <a:ext cx="36000" cy="157320"/>
              </p14:xfrm>
            </p:contentPart>
          </mc:Choice>
          <mc:Fallback xmlns="">
            <p:pic>
              <p:nvPicPr>
                <p:cNvPr id="84" name="Ink 83">
                  <a:extLst>
                    <a:ext uri="{FF2B5EF4-FFF2-40B4-BE49-F238E27FC236}">
                      <a16:creationId xmlns:a16="http://schemas.microsoft.com/office/drawing/2014/main" id="{809C645B-2EB9-660A-E8B6-7A459EA756E0}"/>
                    </a:ext>
                  </a:extLst>
                </p:cNvPr>
                <p:cNvPicPr/>
                <p:nvPr/>
              </p:nvPicPr>
              <p:blipFill>
                <a:blip r:embed="rId155"/>
                <a:stretch>
                  <a:fillRect/>
                </a:stretch>
              </p:blipFill>
              <p:spPr>
                <a:xfrm>
                  <a:off x="6988834" y="6343310"/>
                  <a:ext cx="53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5" name="Ink 84">
                  <a:extLst>
                    <a:ext uri="{FF2B5EF4-FFF2-40B4-BE49-F238E27FC236}">
                      <a16:creationId xmlns:a16="http://schemas.microsoft.com/office/drawing/2014/main" id="{C8B569E5-E291-BB07-916E-E3A8859997A2}"/>
                    </a:ext>
                  </a:extLst>
                </p14:cNvPr>
                <p14:cNvContentPartPr/>
                <p14:nvPr/>
              </p14:nvContentPartPr>
              <p14:xfrm>
                <a:off x="7531714" y="6382550"/>
                <a:ext cx="173160" cy="161640"/>
              </p14:xfrm>
            </p:contentPart>
          </mc:Choice>
          <mc:Fallback xmlns="">
            <p:pic>
              <p:nvPicPr>
                <p:cNvPr id="85" name="Ink 84">
                  <a:extLst>
                    <a:ext uri="{FF2B5EF4-FFF2-40B4-BE49-F238E27FC236}">
                      <a16:creationId xmlns:a16="http://schemas.microsoft.com/office/drawing/2014/main" id="{C8B569E5-E291-BB07-916E-E3A8859997A2}"/>
                    </a:ext>
                  </a:extLst>
                </p:cNvPr>
                <p:cNvPicPr/>
                <p:nvPr/>
              </p:nvPicPr>
              <p:blipFill>
                <a:blip r:embed="rId157"/>
                <a:stretch>
                  <a:fillRect/>
                </a:stretch>
              </p:blipFill>
              <p:spPr>
                <a:xfrm>
                  <a:off x="7522714" y="6373910"/>
                  <a:ext cx="190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6" name="Ink 85">
                  <a:extLst>
                    <a:ext uri="{FF2B5EF4-FFF2-40B4-BE49-F238E27FC236}">
                      <a16:creationId xmlns:a16="http://schemas.microsoft.com/office/drawing/2014/main" id="{9B085DA2-D86C-1B07-407C-3267DFA95881}"/>
                    </a:ext>
                  </a:extLst>
                </p14:cNvPr>
                <p14:cNvContentPartPr/>
                <p14:nvPr/>
              </p14:nvContentPartPr>
              <p14:xfrm>
                <a:off x="8051554" y="6492350"/>
                <a:ext cx="163440" cy="154800"/>
              </p14:xfrm>
            </p:contentPart>
          </mc:Choice>
          <mc:Fallback xmlns="">
            <p:pic>
              <p:nvPicPr>
                <p:cNvPr id="86" name="Ink 85">
                  <a:extLst>
                    <a:ext uri="{FF2B5EF4-FFF2-40B4-BE49-F238E27FC236}">
                      <a16:creationId xmlns:a16="http://schemas.microsoft.com/office/drawing/2014/main" id="{9B085DA2-D86C-1B07-407C-3267DFA95881}"/>
                    </a:ext>
                  </a:extLst>
                </p:cNvPr>
                <p:cNvPicPr/>
                <p:nvPr/>
              </p:nvPicPr>
              <p:blipFill>
                <a:blip r:embed="rId159"/>
                <a:stretch>
                  <a:fillRect/>
                </a:stretch>
              </p:blipFill>
              <p:spPr>
                <a:xfrm>
                  <a:off x="8042554" y="6483350"/>
                  <a:ext cx="181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7" name="Ink 86">
                  <a:extLst>
                    <a:ext uri="{FF2B5EF4-FFF2-40B4-BE49-F238E27FC236}">
                      <a16:creationId xmlns:a16="http://schemas.microsoft.com/office/drawing/2014/main" id="{82D215BC-F35B-2EB2-1D9B-D4AB09E5BE64}"/>
                    </a:ext>
                  </a:extLst>
                </p14:cNvPr>
                <p14:cNvContentPartPr/>
                <p14:nvPr/>
              </p14:nvContentPartPr>
              <p14:xfrm>
                <a:off x="8473114" y="6503150"/>
                <a:ext cx="135000" cy="160560"/>
              </p14:xfrm>
            </p:contentPart>
          </mc:Choice>
          <mc:Fallback xmlns="">
            <p:pic>
              <p:nvPicPr>
                <p:cNvPr id="87" name="Ink 86">
                  <a:extLst>
                    <a:ext uri="{FF2B5EF4-FFF2-40B4-BE49-F238E27FC236}">
                      <a16:creationId xmlns:a16="http://schemas.microsoft.com/office/drawing/2014/main" id="{82D215BC-F35B-2EB2-1D9B-D4AB09E5BE64}"/>
                    </a:ext>
                  </a:extLst>
                </p:cNvPr>
                <p:cNvPicPr/>
                <p:nvPr/>
              </p:nvPicPr>
              <p:blipFill>
                <a:blip r:embed="rId161"/>
                <a:stretch>
                  <a:fillRect/>
                </a:stretch>
              </p:blipFill>
              <p:spPr>
                <a:xfrm>
                  <a:off x="8464114" y="6494510"/>
                  <a:ext cx="152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8" name="Ink 87">
                  <a:extLst>
                    <a:ext uri="{FF2B5EF4-FFF2-40B4-BE49-F238E27FC236}">
                      <a16:creationId xmlns:a16="http://schemas.microsoft.com/office/drawing/2014/main" id="{CE220216-4F9C-3116-23BD-72727178F6ED}"/>
                    </a:ext>
                  </a:extLst>
                </p14:cNvPr>
                <p14:cNvContentPartPr/>
                <p14:nvPr/>
              </p14:nvContentPartPr>
              <p14:xfrm>
                <a:off x="9050554" y="6372470"/>
                <a:ext cx="228960" cy="158400"/>
              </p14:xfrm>
            </p:contentPart>
          </mc:Choice>
          <mc:Fallback xmlns="">
            <p:pic>
              <p:nvPicPr>
                <p:cNvPr id="88" name="Ink 87">
                  <a:extLst>
                    <a:ext uri="{FF2B5EF4-FFF2-40B4-BE49-F238E27FC236}">
                      <a16:creationId xmlns:a16="http://schemas.microsoft.com/office/drawing/2014/main" id="{CE220216-4F9C-3116-23BD-72727178F6ED}"/>
                    </a:ext>
                  </a:extLst>
                </p:cNvPr>
                <p:cNvPicPr/>
                <p:nvPr/>
              </p:nvPicPr>
              <p:blipFill>
                <a:blip r:embed="rId163"/>
                <a:stretch>
                  <a:fillRect/>
                </a:stretch>
              </p:blipFill>
              <p:spPr>
                <a:xfrm>
                  <a:off x="9041914" y="6363830"/>
                  <a:ext cx="246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9" name="Ink 88">
                  <a:extLst>
                    <a:ext uri="{FF2B5EF4-FFF2-40B4-BE49-F238E27FC236}">
                      <a16:creationId xmlns:a16="http://schemas.microsoft.com/office/drawing/2014/main" id="{217B2566-A0B2-9C93-E165-DE05BBF01317}"/>
                    </a:ext>
                  </a:extLst>
                </p14:cNvPr>
                <p14:cNvContentPartPr/>
                <p14:nvPr/>
              </p14:nvContentPartPr>
              <p14:xfrm>
                <a:off x="9461314" y="6579830"/>
                <a:ext cx="212040" cy="144000"/>
              </p14:xfrm>
            </p:contentPart>
          </mc:Choice>
          <mc:Fallback xmlns="">
            <p:pic>
              <p:nvPicPr>
                <p:cNvPr id="89" name="Ink 88">
                  <a:extLst>
                    <a:ext uri="{FF2B5EF4-FFF2-40B4-BE49-F238E27FC236}">
                      <a16:creationId xmlns:a16="http://schemas.microsoft.com/office/drawing/2014/main" id="{217B2566-A0B2-9C93-E165-DE05BBF01317}"/>
                    </a:ext>
                  </a:extLst>
                </p:cNvPr>
                <p:cNvPicPr/>
                <p:nvPr/>
              </p:nvPicPr>
              <p:blipFill>
                <a:blip r:embed="rId165"/>
                <a:stretch>
                  <a:fillRect/>
                </a:stretch>
              </p:blipFill>
              <p:spPr>
                <a:xfrm>
                  <a:off x="9452314" y="6571190"/>
                  <a:ext cx="229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0" name="Ink 89">
                  <a:extLst>
                    <a:ext uri="{FF2B5EF4-FFF2-40B4-BE49-F238E27FC236}">
                      <a16:creationId xmlns:a16="http://schemas.microsoft.com/office/drawing/2014/main" id="{2ADDD930-67A3-6C44-6721-ED6B45F4727D}"/>
                    </a:ext>
                  </a:extLst>
                </p14:cNvPr>
                <p14:cNvContentPartPr/>
                <p14:nvPr/>
              </p14:nvContentPartPr>
              <p14:xfrm>
                <a:off x="10181674" y="6319190"/>
                <a:ext cx="177840" cy="185040"/>
              </p14:xfrm>
            </p:contentPart>
          </mc:Choice>
          <mc:Fallback xmlns="">
            <p:pic>
              <p:nvPicPr>
                <p:cNvPr id="90" name="Ink 89">
                  <a:extLst>
                    <a:ext uri="{FF2B5EF4-FFF2-40B4-BE49-F238E27FC236}">
                      <a16:creationId xmlns:a16="http://schemas.microsoft.com/office/drawing/2014/main" id="{2ADDD930-67A3-6C44-6721-ED6B45F4727D}"/>
                    </a:ext>
                  </a:extLst>
                </p:cNvPr>
                <p:cNvPicPr/>
                <p:nvPr/>
              </p:nvPicPr>
              <p:blipFill>
                <a:blip r:embed="rId167"/>
                <a:stretch>
                  <a:fillRect/>
                </a:stretch>
              </p:blipFill>
              <p:spPr>
                <a:xfrm>
                  <a:off x="10172674" y="6310550"/>
                  <a:ext cx="195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1" name="Ink 90">
                  <a:extLst>
                    <a:ext uri="{FF2B5EF4-FFF2-40B4-BE49-F238E27FC236}">
                      <a16:creationId xmlns:a16="http://schemas.microsoft.com/office/drawing/2014/main" id="{46849F12-2211-202C-8704-14C9C600C9F4}"/>
                    </a:ext>
                  </a:extLst>
                </p14:cNvPr>
                <p14:cNvContentPartPr/>
                <p14:nvPr/>
              </p14:nvContentPartPr>
              <p14:xfrm>
                <a:off x="10711234" y="6336830"/>
                <a:ext cx="128520" cy="230040"/>
              </p14:xfrm>
            </p:contentPart>
          </mc:Choice>
          <mc:Fallback xmlns="">
            <p:pic>
              <p:nvPicPr>
                <p:cNvPr id="91" name="Ink 90">
                  <a:extLst>
                    <a:ext uri="{FF2B5EF4-FFF2-40B4-BE49-F238E27FC236}">
                      <a16:creationId xmlns:a16="http://schemas.microsoft.com/office/drawing/2014/main" id="{46849F12-2211-202C-8704-14C9C600C9F4}"/>
                    </a:ext>
                  </a:extLst>
                </p:cNvPr>
                <p:cNvPicPr/>
                <p:nvPr/>
              </p:nvPicPr>
              <p:blipFill>
                <a:blip r:embed="rId169"/>
                <a:stretch>
                  <a:fillRect/>
                </a:stretch>
              </p:blipFill>
              <p:spPr>
                <a:xfrm>
                  <a:off x="10702234" y="6327830"/>
                  <a:ext cx="1461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 name="Ink 91">
                  <a:extLst>
                    <a:ext uri="{FF2B5EF4-FFF2-40B4-BE49-F238E27FC236}">
                      <a16:creationId xmlns:a16="http://schemas.microsoft.com/office/drawing/2014/main" id="{5F251D10-AE9C-FFA2-CA27-A74EAC280802}"/>
                    </a:ext>
                  </a:extLst>
                </p14:cNvPr>
                <p14:cNvContentPartPr/>
                <p14:nvPr/>
              </p14:nvContentPartPr>
              <p14:xfrm>
                <a:off x="11274634" y="6477950"/>
                <a:ext cx="219960" cy="307800"/>
              </p14:xfrm>
            </p:contentPart>
          </mc:Choice>
          <mc:Fallback xmlns="">
            <p:pic>
              <p:nvPicPr>
                <p:cNvPr id="92" name="Ink 91">
                  <a:extLst>
                    <a:ext uri="{FF2B5EF4-FFF2-40B4-BE49-F238E27FC236}">
                      <a16:creationId xmlns:a16="http://schemas.microsoft.com/office/drawing/2014/main" id="{5F251D10-AE9C-FFA2-CA27-A74EAC280802}"/>
                    </a:ext>
                  </a:extLst>
                </p:cNvPr>
                <p:cNvPicPr/>
                <p:nvPr/>
              </p:nvPicPr>
              <p:blipFill>
                <a:blip r:embed="rId171"/>
                <a:stretch>
                  <a:fillRect/>
                </a:stretch>
              </p:blipFill>
              <p:spPr>
                <a:xfrm>
                  <a:off x="11265994" y="6468950"/>
                  <a:ext cx="2376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3" name="Ink 92">
                  <a:extLst>
                    <a:ext uri="{FF2B5EF4-FFF2-40B4-BE49-F238E27FC236}">
                      <a16:creationId xmlns:a16="http://schemas.microsoft.com/office/drawing/2014/main" id="{6C6AE711-42AA-F570-2D4C-EDE75CA6F4E2}"/>
                    </a:ext>
                  </a:extLst>
                </p14:cNvPr>
                <p14:cNvContentPartPr/>
                <p14:nvPr/>
              </p14:nvContentPartPr>
              <p14:xfrm>
                <a:off x="11738674" y="6407390"/>
                <a:ext cx="194400" cy="234720"/>
              </p14:xfrm>
            </p:contentPart>
          </mc:Choice>
          <mc:Fallback xmlns="">
            <p:pic>
              <p:nvPicPr>
                <p:cNvPr id="93" name="Ink 92">
                  <a:extLst>
                    <a:ext uri="{FF2B5EF4-FFF2-40B4-BE49-F238E27FC236}">
                      <a16:creationId xmlns:a16="http://schemas.microsoft.com/office/drawing/2014/main" id="{6C6AE711-42AA-F570-2D4C-EDE75CA6F4E2}"/>
                    </a:ext>
                  </a:extLst>
                </p:cNvPr>
                <p:cNvPicPr/>
                <p:nvPr/>
              </p:nvPicPr>
              <p:blipFill>
                <a:blip r:embed="rId173"/>
                <a:stretch>
                  <a:fillRect/>
                </a:stretch>
              </p:blipFill>
              <p:spPr>
                <a:xfrm>
                  <a:off x="11730034" y="6398750"/>
                  <a:ext cx="212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7" name="Ink 96">
                  <a:extLst>
                    <a:ext uri="{FF2B5EF4-FFF2-40B4-BE49-F238E27FC236}">
                      <a16:creationId xmlns:a16="http://schemas.microsoft.com/office/drawing/2014/main" id="{9D6FBD69-301D-AF4E-C084-4C77B296326A}"/>
                    </a:ext>
                  </a:extLst>
                </p14:cNvPr>
                <p14:cNvContentPartPr/>
                <p14:nvPr/>
              </p14:nvContentPartPr>
              <p14:xfrm>
                <a:off x="7202674" y="3328310"/>
                <a:ext cx="837360" cy="1328760"/>
              </p14:xfrm>
            </p:contentPart>
          </mc:Choice>
          <mc:Fallback xmlns="">
            <p:pic>
              <p:nvPicPr>
                <p:cNvPr id="97" name="Ink 96">
                  <a:extLst>
                    <a:ext uri="{FF2B5EF4-FFF2-40B4-BE49-F238E27FC236}">
                      <a16:creationId xmlns:a16="http://schemas.microsoft.com/office/drawing/2014/main" id="{9D6FBD69-301D-AF4E-C084-4C77B296326A}"/>
                    </a:ext>
                  </a:extLst>
                </p:cNvPr>
                <p:cNvPicPr/>
                <p:nvPr/>
              </p:nvPicPr>
              <p:blipFill>
                <a:blip r:embed="rId175"/>
                <a:stretch>
                  <a:fillRect/>
                </a:stretch>
              </p:blipFill>
              <p:spPr>
                <a:xfrm>
                  <a:off x="7194034" y="3319670"/>
                  <a:ext cx="855000" cy="1346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 name="Ink 97">
                  <a:extLst>
                    <a:ext uri="{FF2B5EF4-FFF2-40B4-BE49-F238E27FC236}">
                      <a16:creationId xmlns:a16="http://schemas.microsoft.com/office/drawing/2014/main" id="{927CB6D0-9D31-D3B7-31FA-B871480F699C}"/>
                    </a:ext>
                  </a:extLst>
                </p14:cNvPr>
                <p14:cNvContentPartPr/>
                <p14:nvPr/>
              </p14:nvContentPartPr>
              <p14:xfrm>
                <a:off x="7155154" y="4586510"/>
                <a:ext cx="215280" cy="86040"/>
              </p14:xfrm>
            </p:contentPart>
          </mc:Choice>
          <mc:Fallback xmlns="">
            <p:pic>
              <p:nvPicPr>
                <p:cNvPr id="98" name="Ink 97">
                  <a:extLst>
                    <a:ext uri="{FF2B5EF4-FFF2-40B4-BE49-F238E27FC236}">
                      <a16:creationId xmlns:a16="http://schemas.microsoft.com/office/drawing/2014/main" id="{927CB6D0-9D31-D3B7-31FA-B871480F699C}"/>
                    </a:ext>
                  </a:extLst>
                </p:cNvPr>
                <p:cNvPicPr/>
                <p:nvPr/>
              </p:nvPicPr>
              <p:blipFill>
                <a:blip r:embed="rId177"/>
                <a:stretch>
                  <a:fillRect/>
                </a:stretch>
              </p:blipFill>
              <p:spPr>
                <a:xfrm>
                  <a:off x="7146514" y="4577870"/>
                  <a:ext cx="232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9" name="Ink 98">
                  <a:extLst>
                    <a:ext uri="{FF2B5EF4-FFF2-40B4-BE49-F238E27FC236}">
                      <a16:creationId xmlns:a16="http://schemas.microsoft.com/office/drawing/2014/main" id="{ABA4C8A6-040F-BAD2-EA79-105AD66D5435}"/>
                    </a:ext>
                  </a:extLst>
                </p14:cNvPr>
                <p14:cNvContentPartPr/>
                <p14:nvPr/>
              </p14:nvContentPartPr>
              <p14:xfrm>
                <a:off x="6931954" y="4701710"/>
                <a:ext cx="520920" cy="862920"/>
              </p14:xfrm>
            </p:contentPart>
          </mc:Choice>
          <mc:Fallback xmlns="">
            <p:pic>
              <p:nvPicPr>
                <p:cNvPr id="99" name="Ink 98">
                  <a:extLst>
                    <a:ext uri="{FF2B5EF4-FFF2-40B4-BE49-F238E27FC236}">
                      <a16:creationId xmlns:a16="http://schemas.microsoft.com/office/drawing/2014/main" id="{ABA4C8A6-040F-BAD2-EA79-105AD66D5435}"/>
                    </a:ext>
                  </a:extLst>
                </p:cNvPr>
                <p:cNvPicPr/>
                <p:nvPr/>
              </p:nvPicPr>
              <p:blipFill>
                <a:blip r:embed="rId179"/>
                <a:stretch>
                  <a:fillRect/>
                </a:stretch>
              </p:blipFill>
              <p:spPr>
                <a:xfrm>
                  <a:off x="6923314" y="4693070"/>
                  <a:ext cx="538560" cy="880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0" name="Ink 99">
                  <a:extLst>
                    <a:ext uri="{FF2B5EF4-FFF2-40B4-BE49-F238E27FC236}">
                      <a16:creationId xmlns:a16="http://schemas.microsoft.com/office/drawing/2014/main" id="{134937FF-B043-6E4B-1407-C96F4E1B9503}"/>
                    </a:ext>
                  </a:extLst>
                </p14:cNvPr>
                <p14:cNvContentPartPr/>
                <p14:nvPr/>
              </p14:nvContentPartPr>
              <p14:xfrm>
                <a:off x="6890914" y="5505230"/>
                <a:ext cx="181080" cy="100800"/>
              </p14:xfrm>
            </p:contentPart>
          </mc:Choice>
          <mc:Fallback xmlns="">
            <p:pic>
              <p:nvPicPr>
                <p:cNvPr id="100" name="Ink 99">
                  <a:extLst>
                    <a:ext uri="{FF2B5EF4-FFF2-40B4-BE49-F238E27FC236}">
                      <a16:creationId xmlns:a16="http://schemas.microsoft.com/office/drawing/2014/main" id="{134937FF-B043-6E4B-1407-C96F4E1B9503}"/>
                    </a:ext>
                  </a:extLst>
                </p:cNvPr>
                <p:cNvPicPr/>
                <p:nvPr/>
              </p:nvPicPr>
              <p:blipFill>
                <a:blip r:embed="rId181"/>
                <a:stretch>
                  <a:fillRect/>
                </a:stretch>
              </p:blipFill>
              <p:spPr>
                <a:xfrm>
                  <a:off x="6882274" y="5496590"/>
                  <a:ext cx="1987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id="{64F14A19-4987-6A08-1AAC-5CE63AB016B2}"/>
                    </a:ext>
                  </a:extLst>
                </p14:cNvPr>
                <p14:cNvContentPartPr/>
                <p14:nvPr/>
              </p14:nvContentPartPr>
              <p14:xfrm>
                <a:off x="6578434" y="5676590"/>
                <a:ext cx="464040" cy="671760"/>
              </p14:xfrm>
            </p:contentPart>
          </mc:Choice>
          <mc:Fallback xmlns="">
            <p:pic>
              <p:nvPicPr>
                <p:cNvPr id="101" name="Ink 100">
                  <a:extLst>
                    <a:ext uri="{FF2B5EF4-FFF2-40B4-BE49-F238E27FC236}">
                      <a16:creationId xmlns:a16="http://schemas.microsoft.com/office/drawing/2014/main" id="{64F14A19-4987-6A08-1AAC-5CE63AB016B2}"/>
                    </a:ext>
                  </a:extLst>
                </p:cNvPr>
                <p:cNvPicPr/>
                <p:nvPr/>
              </p:nvPicPr>
              <p:blipFill>
                <a:blip r:embed="rId183"/>
                <a:stretch>
                  <a:fillRect/>
                </a:stretch>
              </p:blipFill>
              <p:spPr>
                <a:xfrm>
                  <a:off x="6569434" y="5667590"/>
                  <a:ext cx="48168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2" name="Ink 101">
                  <a:extLst>
                    <a:ext uri="{FF2B5EF4-FFF2-40B4-BE49-F238E27FC236}">
                      <a16:creationId xmlns:a16="http://schemas.microsoft.com/office/drawing/2014/main" id="{61C8832D-C154-A320-734E-197AE7385FFD}"/>
                    </a:ext>
                  </a:extLst>
                </p14:cNvPr>
                <p14:cNvContentPartPr/>
                <p14:nvPr/>
              </p14:nvContentPartPr>
              <p14:xfrm>
                <a:off x="6495994" y="6344750"/>
                <a:ext cx="169920" cy="96120"/>
              </p14:xfrm>
            </p:contentPart>
          </mc:Choice>
          <mc:Fallback xmlns="">
            <p:pic>
              <p:nvPicPr>
                <p:cNvPr id="102" name="Ink 101">
                  <a:extLst>
                    <a:ext uri="{FF2B5EF4-FFF2-40B4-BE49-F238E27FC236}">
                      <a16:creationId xmlns:a16="http://schemas.microsoft.com/office/drawing/2014/main" id="{61C8832D-C154-A320-734E-197AE7385FFD}"/>
                    </a:ext>
                  </a:extLst>
                </p:cNvPr>
                <p:cNvPicPr/>
                <p:nvPr/>
              </p:nvPicPr>
              <p:blipFill>
                <a:blip r:embed="rId185"/>
                <a:stretch>
                  <a:fillRect/>
                </a:stretch>
              </p:blipFill>
              <p:spPr>
                <a:xfrm>
                  <a:off x="6486994" y="6335750"/>
                  <a:ext cx="187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3" name="Ink 102">
                  <a:extLst>
                    <a:ext uri="{FF2B5EF4-FFF2-40B4-BE49-F238E27FC236}">
                      <a16:creationId xmlns:a16="http://schemas.microsoft.com/office/drawing/2014/main" id="{96530F6C-E583-2A37-29DA-B8BD4A03DFC2}"/>
                    </a:ext>
                  </a:extLst>
                </p14:cNvPr>
                <p14:cNvContentPartPr/>
                <p14:nvPr/>
              </p14:nvContentPartPr>
              <p14:xfrm>
                <a:off x="6780394" y="6596390"/>
                <a:ext cx="1887120" cy="220320"/>
              </p14:xfrm>
            </p:contentPart>
          </mc:Choice>
          <mc:Fallback xmlns="">
            <p:pic>
              <p:nvPicPr>
                <p:cNvPr id="103" name="Ink 102">
                  <a:extLst>
                    <a:ext uri="{FF2B5EF4-FFF2-40B4-BE49-F238E27FC236}">
                      <a16:creationId xmlns:a16="http://schemas.microsoft.com/office/drawing/2014/main" id="{96530F6C-E583-2A37-29DA-B8BD4A03DFC2}"/>
                    </a:ext>
                  </a:extLst>
                </p:cNvPr>
                <p:cNvPicPr/>
                <p:nvPr/>
              </p:nvPicPr>
              <p:blipFill>
                <a:blip r:embed="rId187"/>
                <a:stretch>
                  <a:fillRect/>
                </a:stretch>
              </p:blipFill>
              <p:spPr>
                <a:xfrm>
                  <a:off x="6771394" y="6587390"/>
                  <a:ext cx="1904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4" name="Ink 103">
                  <a:extLst>
                    <a:ext uri="{FF2B5EF4-FFF2-40B4-BE49-F238E27FC236}">
                      <a16:creationId xmlns:a16="http://schemas.microsoft.com/office/drawing/2014/main" id="{D680A15F-E712-F92C-A816-2A6E2C464AE1}"/>
                    </a:ext>
                  </a:extLst>
                </p14:cNvPr>
                <p14:cNvContentPartPr/>
                <p14:nvPr/>
              </p14:nvContentPartPr>
              <p14:xfrm>
                <a:off x="7719634" y="5698910"/>
                <a:ext cx="463320" cy="765360"/>
              </p14:xfrm>
            </p:contentPart>
          </mc:Choice>
          <mc:Fallback xmlns="">
            <p:pic>
              <p:nvPicPr>
                <p:cNvPr id="104" name="Ink 103">
                  <a:extLst>
                    <a:ext uri="{FF2B5EF4-FFF2-40B4-BE49-F238E27FC236}">
                      <a16:creationId xmlns:a16="http://schemas.microsoft.com/office/drawing/2014/main" id="{D680A15F-E712-F92C-A816-2A6E2C464AE1}"/>
                    </a:ext>
                  </a:extLst>
                </p:cNvPr>
                <p:cNvPicPr/>
                <p:nvPr/>
              </p:nvPicPr>
              <p:blipFill>
                <a:blip r:embed="rId189"/>
                <a:stretch>
                  <a:fillRect/>
                </a:stretch>
              </p:blipFill>
              <p:spPr>
                <a:xfrm>
                  <a:off x="7710994" y="5689910"/>
                  <a:ext cx="48096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5" name="Ink 104">
                  <a:extLst>
                    <a:ext uri="{FF2B5EF4-FFF2-40B4-BE49-F238E27FC236}">
                      <a16:creationId xmlns:a16="http://schemas.microsoft.com/office/drawing/2014/main" id="{3F8B1B1C-118F-BA09-805D-1EE8AD1B1CE7}"/>
                    </a:ext>
                  </a:extLst>
                </p14:cNvPr>
                <p14:cNvContentPartPr/>
                <p14:nvPr/>
              </p14:nvContentPartPr>
              <p14:xfrm>
                <a:off x="7673194" y="5632310"/>
                <a:ext cx="117720" cy="178560"/>
              </p14:xfrm>
            </p:contentPart>
          </mc:Choice>
          <mc:Fallback xmlns="">
            <p:pic>
              <p:nvPicPr>
                <p:cNvPr id="105" name="Ink 104">
                  <a:extLst>
                    <a:ext uri="{FF2B5EF4-FFF2-40B4-BE49-F238E27FC236}">
                      <a16:creationId xmlns:a16="http://schemas.microsoft.com/office/drawing/2014/main" id="{3F8B1B1C-118F-BA09-805D-1EE8AD1B1CE7}"/>
                    </a:ext>
                  </a:extLst>
                </p:cNvPr>
                <p:cNvPicPr/>
                <p:nvPr/>
              </p:nvPicPr>
              <p:blipFill>
                <a:blip r:embed="rId191"/>
                <a:stretch>
                  <a:fillRect/>
                </a:stretch>
              </p:blipFill>
              <p:spPr>
                <a:xfrm>
                  <a:off x="7664194" y="5623310"/>
                  <a:ext cx="135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6" name="Ink 105">
                  <a:extLst>
                    <a:ext uri="{FF2B5EF4-FFF2-40B4-BE49-F238E27FC236}">
                      <a16:creationId xmlns:a16="http://schemas.microsoft.com/office/drawing/2014/main" id="{F6564867-E045-1FAA-CCB6-7FBD7839CFC6}"/>
                    </a:ext>
                  </a:extLst>
                </p14:cNvPr>
                <p14:cNvContentPartPr/>
                <p14:nvPr/>
              </p14:nvContentPartPr>
              <p14:xfrm>
                <a:off x="7740154" y="4743830"/>
                <a:ext cx="378000" cy="845280"/>
              </p14:xfrm>
            </p:contentPart>
          </mc:Choice>
          <mc:Fallback xmlns="">
            <p:pic>
              <p:nvPicPr>
                <p:cNvPr id="106" name="Ink 105">
                  <a:extLst>
                    <a:ext uri="{FF2B5EF4-FFF2-40B4-BE49-F238E27FC236}">
                      <a16:creationId xmlns:a16="http://schemas.microsoft.com/office/drawing/2014/main" id="{F6564867-E045-1FAA-CCB6-7FBD7839CFC6}"/>
                    </a:ext>
                  </a:extLst>
                </p:cNvPr>
                <p:cNvPicPr/>
                <p:nvPr/>
              </p:nvPicPr>
              <p:blipFill>
                <a:blip r:embed="rId193"/>
                <a:stretch>
                  <a:fillRect/>
                </a:stretch>
              </p:blipFill>
              <p:spPr>
                <a:xfrm>
                  <a:off x="7731514" y="4735190"/>
                  <a:ext cx="39564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8" name="Ink 107">
                  <a:extLst>
                    <a:ext uri="{FF2B5EF4-FFF2-40B4-BE49-F238E27FC236}">
                      <a16:creationId xmlns:a16="http://schemas.microsoft.com/office/drawing/2014/main" id="{4A16A4E6-58E6-3B9D-4792-3D3A53F7A962}"/>
                    </a:ext>
                  </a:extLst>
                </p14:cNvPr>
                <p14:cNvContentPartPr/>
                <p14:nvPr/>
              </p14:nvContentPartPr>
              <p14:xfrm>
                <a:off x="7996114" y="4709990"/>
                <a:ext cx="500040" cy="700560"/>
              </p14:xfrm>
            </p:contentPart>
          </mc:Choice>
          <mc:Fallback xmlns="">
            <p:pic>
              <p:nvPicPr>
                <p:cNvPr id="108" name="Ink 107">
                  <a:extLst>
                    <a:ext uri="{FF2B5EF4-FFF2-40B4-BE49-F238E27FC236}">
                      <a16:creationId xmlns:a16="http://schemas.microsoft.com/office/drawing/2014/main" id="{4A16A4E6-58E6-3B9D-4792-3D3A53F7A962}"/>
                    </a:ext>
                  </a:extLst>
                </p:cNvPr>
                <p:cNvPicPr/>
                <p:nvPr/>
              </p:nvPicPr>
              <p:blipFill>
                <a:blip r:embed="rId195"/>
                <a:stretch>
                  <a:fillRect/>
                </a:stretch>
              </p:blipFill>
              <p:spPr>
                <a:xfrm>
                  <a:off x="7987474" y="4701350"/>
                  <a:ext cx="517680"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9" name="Ink 108">
                  <a:extLst>
                    <a:ext uri="{FF2B5EF4-FFF2-40B4-BE49-F238E27FC236}">
                      <a16:creationId xmlns:a16="http://schemas.microsoft.com/office/drawing/2014/main" id="{2BDFDC13-CE1F-7791-E065-BFE3EC07AFF1}"/>
                    </a:ext>
                  </a:extLst>
                </p14:cNvPr>
                <p14:cNvContentPartPr/>
                <p14:nvPr/>
              </p14:nvContentPartPr>
              <p14:xfrm>
                <a:off x="8481394" y="5532590"/>
                <a:ext cx="141840" cy="755280"/>
              </p14:xfrm>
            </p:contentPart>
          </mc:Choice>
          <mc:Fallback xmlns="">
            <p:pic>
              <p:nvPicPr>
                <p:cNvPr id="109" name="Ink 108">
                  <a:extLst>
                    <a:ext uri="{FF2B5EF4-FFF2-40B4-BE49-F238E27FC236}">
                      <a16:creationId xmlns:a16="http://schemas.microsoft.com/office/drawing/2014/main" id="{2BDFDC13-CE1F-7791-E065-BFE3EC07AFF1}"/>
                    </a:ext>
                  </a:extLst>
                </p:cNvPr>
                <p:cNvPicPr/>
                <p:nvPr/>
              </p:nvPicPr>
              <p:blipFill>
                <a:blip r:embed="rId197"/>
                <a:stretch>
                  <a:fillRect/>
                </a:stretch>
              </p:blipFill>
              <p:spPr>
                <a:xfrm>
                  <a:off x="8472754" y="5523950"/>
                  <a:ext cx="15948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0" name="Ink 109">
                  <a:extLst>
                    <a:ext uri="{FF2B5EF4-FFF2-40B4-BE49-F238E27FC236}">
                      <a16:creationId xmlns:a16="http://schemas.microsoft.com/office/drawing/2014/main" id="{4ACB5FAA-AE79-6E87-61C1-26270E82FB6C}"/>
                    </a:ext>
                  </a:extLst>
                </p14:cNvPr>
                <p14:cNvContentPartPr/>
                <p14:nvPr/>
              </p14:nvContentPartPr>
              <p14:xfrm>
                <a:off x="8484634" y="5719790"/>
                <a:ext cx="488160" cy="543960"/>
              </p14:xfrm>
            </p:contentPart>
          </mc:Choice>
          <mc:Fallback xmlns="">
            <p:pic>
              <p:nvPicPr>
                <p:cNvPr id="110" name="Ink 109">
                  <a:extLst>
                    <a:ext uri="{FF2B5EF4-FFF2-40B4-BE49-F238E27FC236}">
                      <a16:creationId xmlns:a16="http://schemas.microsoft.com/office/drawing/2014/main" id="{4ACB5FAA-AE79-6E87-61C1-26270E82FB6C}"/>
                    </a:ext>
                  </a:extLst>
                </p:cNvPr>
                <p:cNvPicPr/>
                <p:nvPr/>
              </p:nvPicPr>
              <p:blipFill>
                <a:blip r:embed="rId199"/>
                <a:stretch>
                  <a:fillRect/>
                </a:stretch>
              </p:blipFill>
              <p:spPr>
                <a:xfrm>
                  <a:off x="8475634" y="5711150"/>
                  <a:ext cx="50580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1" name="Ink 110">
                  <a:extLst>
                    <a:ext uri="{FF2B5EF4-FFF2-40B4-BE49-F238E27FC236}">
                      <a16:creationId xmlns:a16="http://schemas.microsoft.com/office/drawing/2014/main" id="{8232D0FF-C491-66CD-880A-95780DBDB224}"/>
                    </a:ext>
                  </a:extLst>
                </p14:cNvPr>
                <p14:cNvContentPartPr/>
                <p14:nvPr/>
              </p14:nvContentPartPr>
              <p14:xfrm>
                <a:off x="8910514" y="6214070"/>
                <a:ext cx="2160" cy="3960"/>
              </p14:xfrm>
            </p:contentPart>
          </mc:Choice>
          <mc:Fallback xmlns="">
            <p:pic>
              <p:nvPicPr>
                <p:cNvPr id="111" name="Ink 110">
                  <a:extLst>
                    <a:ext uri="{FF2B5EF4-FFF2-40B4-BE49-F238E27FC236}">
                      <a16:creationId xmlns:a16="http://schemas.microsoft.com/office/drawing/2014/main" id="{8232D0FF-C491-66CD-880A-95780DBDB224}"/>
                    </a:ext>
                  </a:extLst>
                </p:cNvPr>
                <p:cNvPicPr/>
                <p:nvPr/>
              </p:nvPicPr>
              <p:blipFill>
                <a:blip r:embed="rId201"/>
                <a:stretch>
                  <a:fillRect/>
                </a:stretch>
              </p:blipFill>
              <p:spPr>
                <a:xfrm>
                  <a:off x="8901514" y="620543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507C6B45-4738-33D6-BFA5-7109C08FB131}"/>
                    </a:ext>
                  </a:extLst>
                </p14:cNvPr>
                <p14:cNvContentPartPr/>
                <p14:nvPr/>
              </p14:nvContentPartPr>
              <p14:xfrm>
                <a:off x="7796314" y="3231470"/>
                <a:ext cx="221400" cy="34560"/>
              </p14:xfrm>
            </p:contentPart>
          </mc:Choice>
          <mc:Fallback xmlns="">
            <p:pic>
              <p:nvPicPr>
                <p:cNvPr id="113" name="Ink 112">
                  <a:extLst>
                    <a:ext uri="{FF2B5EF4-FFF2-40B4-BE49-F238E27FC236}">
                      <a16:creationId xmlns:a16="http://schemas.microsoft.com/office/drawing/2014/main" id="{507C6B45-4738-33D6-BFA5-7109C08FB131}"/>
                    </a:ext>
                  </a:extLst>
                </p:cNvPr>
                <p:cNvPicPr/>
                <p:nvPr/>
              </p:nvPicPr>
              <p:blipFill>
                <a:blip r:embed="rId203"/>
                <a:stretch>
                  <a:fillRect/>
                </a:stretch>
              </p:blipFill>
              <p:spPr>
                <a:xfrm>
                  <a:off x="7787674" y="3222830"/>
                  <a:ext cx="239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Ink 113">
                  <a:extLst>
                    <a:ext uri="{FF2B5EF4-FFF2-40B4-BE49-F238E27FC236}">
                      <a16:creationId xmlns:a16="http://schemas.microsoft.com/office/drawing/2014/main" id="{190B4483-E44D-5789-FD90-9F37FE04EF81}"/>
                    </a:ext>
                  </a:extLst>
                </p14:cNvPr>
                <p14:cNvContentPartPr/>
                <p14:nvPr/>
              </p14:nvContentPartPr>
              <p14:xfrm>
                <a:off x="7884154" y="3172430"/>
                <a:ext cx="111600" cy="101520"/>
              </p14:xfrm>
            </p:contentPart>
          </mc:Choice>
          <mc:Fallback xmlns="">
            <p:pic>
              <p:nvPicPr>
                <p:cNvPr id="114" name="Ink 113">
                  <a:extLst>
                    <a:ext uri="{FF2B5EF4-FFF2-40B4-BE49-F238E27FC236}">
                      <a16:creationId xmlns:a16="http://schemas.microsoft.com/office/drawing/2014/main" id="{190B4483-E44D-5789-FD90-9F37FE04EF81}"/>
                    </a:ext>
                  </a:extLst>
                </p:cNvPr>
                <p:cNvPicPr/>
                <p:nvPr/>
              </p:nvPicPr>
              <p:blipFill>
                <a:blip r:embed="rId205"/>
                <a:stretch>
                  <a:fillRect/>
                </a:stretch>
              </p:blipFill>
              <p:spPr>
                <a:xfrm>
                  <a:off x="7875514" y="3163790"/>
                  <a:ext cx="129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Ink 115">
                  <a:extLst>
                    <a:ext uri="{FF2B5EF4-FFF2-40B4-BE49-F238E27FC236}">
                      <a16:creationId xmlns:a16="http://schemas.microsoft.com/office/drawing/2014/main" id="{0457EEE6-016B-1EF4-D42E-9A0B0FA04AFD}"/>
                    </a:ext>
                  </a:extLst>
                </p14:cNvPr>
                <p14:cNvContentPartPr/>
                <p14:nvPr/>
              </p14:nvContentPartPr>
              <p14:xfrm>
                <a:off x="7529914" y="4179710"/>
                <a:ext cx="249120" cy="39960"/>
              </p14:xfrm>
            </p:contentPart>
          </mc:Choice>
          <mc:Fallback xmlns="">
            <p:pic>
              <p:nvPicPr>
                <p:cNvPr id="116" name="Ink 115">
                  <a:extLst>
                    <a:ext uri="{FF2B5EF4-FFF2-40B4-BE49-F238E27FC236}">
                      <a16:creationId xmlns:a16="http://schemas.microsoft.com/office/drawing/2014/main" id="{0457EEE6-016B-1EF4-D42E-9A0B0FA04AFD}"/>
                    </a:ext>
                  </a:extLst>
                </p:cNvPr>
                <p:cNvPicPr/>
                <p:nvPr/>
              </p:nvPicPr>
              <p:blipFill>
                <a:blip r:embed="rId207"/>
                <a:stretch>
                  <a:fillRect/>
                </a:stretch>
              </p:blipFill>
              <p:spPr>
                <a:xfrm>
                  <a:off x="7520914" y="4171070"/>
                  <a:ext cx="266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 name="Ink 116">
                  <a:extLst>
                    <a:ext uri="{FF2B5EF4-FFF2-40B4-BE49-F238E27FC236}">
                      <a16:creationId xmlns:a16="http://schemas.microsoft.com/office/drawing/2014/main" id="{214C5FA8-1400-4543-CFF3-5266887227E6}"/>
                    </a:ext>
                  </a:extLst>
                </p14:cNvPr>
                <p14:cNvContentPartPr/>
                <p14:nvPr/>
              </p14:nvContentPartPr>
              <p14:xfrm>
                <a:off x="7613434" y="4086830"/>
                <a:ext cx="104040" cy="205920"/>
              </p14:xfrm>
            </p:contentPart>
          </mc:Choice>
          <mc:Fallback xmlns="">
            <p:pic>
              <p:nvPicPr>
                <p:cNvPr id="117" name="Ink 116">
                  <a:extLst>
                    <a:ext uri="{FF2B5EF4-FFF2-40B4-BE49-F238E27FC236}">
                      <a16:creationId xmlns:a16="http://schemas.microsoft.com/office/drawing/2014/main" id="{214C5FA8-1400-4543-CFF3-5266887227E6}"/>
                    </a:ext>
                  </a:extLst>
                </p:cNvPr>
                <p:cNvPicPr/>
                <p:nvPr/>
              </p:nvPicPr>
              <p:blipFill>
                <a:blip r:embed="rId209"/>
                <a:stretch>
                  <a:fillRect/>
                </a:stretch>
              </p:blipFill>
              <p:spPr>
                <a:xfrm>
                  <a:off x="7604434" y="4077830"/>
                  <a:ext cx="121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8" name="Ink 117">
                  <a:extLst>
                    <a:ext uri="{FF2B5EF4-FFF2-40B4-BE49-F238E27FC236}">
                      <a16:creationId xmlns:a16="http://schemas.microsoft.com/office/drawing/2014/main" id="{295700CF-E355-10B8-10D2-E212737C34B8}"/>
                    </a:ext>
                  </a:extLst>
                </p14:cNvPr>
                <p14:cNvContentPartPr/>
                <p14:nvPr/>
              </p14:nvContentPartPr>
              <p14:xfrm>
                <a:off x="8659234" y="4386710"/>
                <a:ext cx="239040" cy="27720"/>
              </p14:xfrm>
            </p:contentPart>
          </mc:Choice>
          <mc:Fallback xmlns="">
            <p:pic>
              <p:nvPicPr>
                <p:cNvPr id="118" name="Ink 117">
                  <a:extLst>
                    <a:ext uri="{FF2B5EF4-FFF2-40B4-BE49-F238E27FC236}">
                      <a16:creationId xmlns:a16="http://schemas.microsoft.com/office/drawing/2014/main" id="{295700CF-E355-10B8-10D2-E212737C34B8}"/>
                    </a:ext>
                  </a:extLst>
                </p:cNvPr>
                <p:cNvPicPr/>
                <p:nvPr/>
              </p:nvPicPr>
              <p:blipFill>
                <a:blip r:embed="rId211"/>
                <a:stretch>
                  <a:fillRect/>
                </a:stretch>
              </p:blipFill>
              <p:spPr>
                <a:xfrm>
                  <a:off x="8650234" y="4377710"/>
                  <a:ext cx="256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9" name="Ink 118">
                  <a:extLst>
                    <a:ext uri="{FF2B5EF4-FFF2-40B4-BE49-F238E27FC236}">
                      <a16:creationId xmlns:a16="http://schemas.microsoft.com/office/drawing/2014/main" id="{90E071EF-40B1-20ED-2C34-FEE491D87B4F}"/>
                    </a:ext>
                  </a:extLst>
                </p14:cNvPr>
                <p14:cNvContentPartPr/>
                <p14:nvPr/>
              </p14:nvContentPartPr>
              <p14:xfrm>
                <a:off x="8855074" y="4312550"/>
                <a:ext cx="28440" cy="179280"/>
              </p14:xfrm>
            </p:contentPart>
          </mc:Choice>
          <mc:Fallback xmlns="">
            <p:pic>
              <p:nvPicPr>
                <p:cNvPr id="119" name="Ink 118">
                  <a:extLst>
                    <a:ext uri="{FF2B5EF4-FFF2-40B4-BE49-F238E27FC236}">
                      <a16:creationId xmlns:a16="http://schemas.microsoft.com/office/drawing/2014/main" id="{90E071EF-40B1-20ED-2C34-FEE491D87B4F}"/>
                    </a:ext>
                  </a:extLst>
                </p:cNvPr>
                <p:cNvPicPr/>
                <p:nvPr/>
              </p:nvPicPr>
              <p:blipFill>
                <a:blip r:embed="rId213"/>
                <a:stretch>
                  <a:fillRect/>
                </a:stretch>
              </p:blipFill>
              <p:spPr>
                <a:xfrm>
                  <a:off x="8846434" y="4303910"/>
                  <a:ext cx="46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0" name="Ink 119">
                  <a:extLst>
                    <a:ext uri="{FF2B5EF4-FFF2-40B4-BE49-F238E27FC236}">
                      <a16:creationId xmlns:a16="http://schemas.microsoft.com/office/drawing/2014/main" id="{C2612272-2ADA-C9FE-909A-5CEA6B63753F}"/>
                    </a:ext>
                  </a:extLst>
                </p14:cNvPr>
                <p14:cNvContentPartPr/>
                <p14:nvPr/>
              </p14:nvContentPartPr>
              <p14:xfrm>
                <a:off x="7411834" y="5225150"/>
                <a:ext cx="227160" cy="18720"/>
              </p14:xfrm>
            </p:contentPart>
          </mc:Choice>
          <mc:Fallback xmlns="">
            <p:pic>
              <p:nvPicPr>
                <p:cNvPr id="120" name="Ink 119">
                  <a:extLst>
                    <a:ext uri="{FF2B5EF4-FFF2-40B4-BE49-F238E27FC236}">
                      <a16:creationId xmlns:a16="http://schemas.microsoft.com/office/drawing/2014/main" id="{C2612272-2ADA-C9FE-909A-5CEA6B63753F}"/>
                    </a:ext>
                  </a:extLst>
                </p:cNvPr>
                <p:cNvPicPr/>
                <p:nvPr/>
              </p:nvPicPr>
              <p:blipFill>
                <a:blip r:embed="rId215"/>
                <a:stretch>
                  <a:fillRect/>
                </a:stretch>
              </p:blipFill>
              <p:spPr>
                <a:xfrm>
                  <a:off x="7402834" y="5216150"/>
                  <a:ext cx="244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1" name="Ink 120">
                  <a:extLst>
                    <a:ext uri="{FF2B5EF4-FFF2-40B4-BE49-F238E27FC236}">
                      <a16:creationId xmlns:a16="http://schemas.microsoft.com/office/drawing/2014/main" id="{5EAA3433-2177-0893-9441-1F9CD57082F0}"/>
                    </a:ext>
                  </a:extLst>
                </p14:cNvPr>
                <p14:cNvContentPartPr/>
                <p14:nvPr/>
              </p14:nvContentPartPr>
              <p14:xfrm>
                <a:off x="7528834" y="5185190"/>
                <a:ext cx="29520" cy="129240"/>
              </p14:xfrm>
            </p:contentPart>
          </mc:Choice>
          <mc:Fallback xmlns="">
            <p:pic>
              <p:nvPicPr>
                <p:cNvPr id="121" name="Ink 120">
                  <a:extLst>
                    <a:ext uri="{FF2B5EF4-FFF2-40B4-BE49-F238E27FC236}">
                      <a16:creationId xmlns:a16="http://schemas.microsoft.com/office/drawing/2014/main" id="{5EAA3433-2177-0893-9441-1F9CD57082F0}"/>
                    </a:ext>
                  </a:extLst>
                </p:cNvPr>
                <p:cNvPicPr/>
                <p:nvPr/>
              </p:nvPicPr>
              <p:blipFill>
                <a:blip r:embed="rId217"/>
                <a:stretch>
                  <a:fillRect/>
                </a:stretch>
              </p:blipFill>
              <p:spPr>
                <a:xfrm>
                  <a:off x="7520194" y="5176190"/>
                  <a:ext cx="47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2" name="Ink 121">
                  <a:extLst>
                    <a:ext uri="{FF2B5EF4-FFF2-40B4-BE49-F238E27FC236}">
                      <a16:creationId xmlns:a16="http://schemas.microsoft.com/office/drawing/2014/main" id="{28486D5C-A004-0A0D-C530-1A998717345B}"/>
                    </a:ext>
                  </a:extLst>
                </p14:cNvPr>
                <p14:cNvContentPartPr/>
                <p14:nvPr/>
              </p14:nvContentPartPr>
              <p14:xfrm>
                <a:off x="7910074" y="5420630"/>
                <a:ext cx="243000" cy="28440"/>
              </p14:xfrm>
            </p:contentPart>
          </mc:Choice>
          <mc:Fallback xmlns="">
            <p:pic>
              <p:nvPicPr>
                <p:cNvPr id="122" name="Ink 121">
                  <a:extLst>
                    <a:ext uri="{FF2B5EF4-FFF2-40B4-BE49-F238E27FC236}">
                      <a16:creationId xmlns:a16="http://schemas.microsoft.com/office/drawing/2014/main" id="{28486D5C-A004-0A0D-C530-1A998717345B}"/>
                    </a:ext>
                  </a:extLst>
                </p:cNvPr>
                <p:cNvPicPr/>
                <p:nvPr/>
              </p:nvPicPr>
              <p:blipFill>
                <a:blip r:embed="rId219"/>
                <a:stretch>
                  <a:fillRect/>
                </a:stretch>
              </p:blipFill>
              <p:spPr>
                <a:xfrm>
                  <a:off x="7901434" y="5411990"/>
                  <a:ext cx="260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3" name="Ink 122">
                  <a:extLst>
                    <a:ext uri="{FF2B5EF4-FFF2-40B4-BE49-F238E27FC236}">
                      <a16:creationId xmlns:a16="http://schemas.microsoft.com/office/drawing/2014/main" id="{65ECEFBA-CAD6-5B91-52D1-AC054C7FC6B9}"/>
                    </a:ext>
                  </a:extLst>
                </p14:cNvPr>
                <p14:cNvContentPartPr/>
                <p14:nvPr/>
              </p14:nvContentPartPr>
              <p14:xfrm>
                <a:off x="8126794" y="5351510"/>
                <a:ext cx="28440" cy="110880"/>
              </p14:xfrm>
            </p:contentPart>
          </mc:Choice>
          <mc:Fallback xmlns="">
            <p:pic>
              <p:nvPicPr>
                <p:cNvPr id="123" name="Ink 122">
                  <a:extLst>
                    <a:ext uri="{FF2B5EF4-FFF2-40B4-BE49-F238E27FC236}">
                      <a16:creationId xmlns:a16="http://schemas.microsoft.com/office/drawing/2014/main" id="{65ECEFBA-CAD6-5B91-52D1-AC054C7FC6B9}"/>
                    </a:ext>
                  </a:extLst>
                </p:cNvPr>
                <p:cNvPicPr/>
                <p:nvPr/>
              </p:nvPicPr>
              <p:blipFill>
                <a:blip r:embed="rId221"/>
                <a:stretch>
                  <a:fillRect/>
                </a:stretch>
              </p:blipFill>
              <p:spPr>
                <a:xfrm>
                  <a:off x="8117794" y="5342510"/>
                  <a:ext cx="46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 name="Ink 123">
                  <a:extLst>
                    <a:ext uri="{FF2B5EF4-FFF2-40B4-BE49-F238E27FC236}">
                      <a16:creationId xmlns:a16="http://schemas.microsoft.com/office/drawing/2014/main" id="{F8571FDE-7D4E-108E-9B50-387813549DB2}"/>
                    </a:ext>
                  </a:extLst>
                </p14:cNvPr>
                <p14:cNvContentPartPr/>
                <p14:nvPr/>
              </p14:nvContentPartPr>
              <p14:xfrm>
                <a:off x="6727114" y="6214070"/>
                <a:ext cx="260640" cy="57240"/>
              </p14:xfrm>
            </p:contentPart>
          </mc:Choice>
          <mc:Fallback xmlns="">
            <p:pic>
              <p:nvPicPr>
                <p:cNvPr id="124" name="Ink 123">
                  <a:extLst>
                    <a:ext uri="{FF2B5EF4-FFF2-40B4-BE49-F238E27FC236}">
                      <a16:creationId xmlns:a16="http://schemas.microsoft.com/office/drawing/2014/main" id="{F8571FDE-7D4E-108E-9B50-387813549DB2}"/>
                    </a:ext>
                  </a:extLst>
                </p:cNvPr>
                <p:cNvPicPr/>
                <p:nvPr/>
              </p:nvPicPr>
              <p:blipFill>
                <a:blip r:embed="rId223"/>
                <a:stretch>
                  <a:fillRect/>
                </a:stretch>
              </p:blipFill>
              <p:spPr>
                <a:xfrm>
                  <a:off x="6718114" y="6205430"/>
                  <a:ext cx="278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5" name="Ink 124">
                  <a:extLst>
                    <a:ext uri="{FF2B5EF4-FFF2-40B4-BE49-F238E27FC236}">
                      <a16:creationId xmlns:a16="http://schemas.microsoft.com/office/drawing/2014/main" id="{2E59D29C-89B2-D4F4-1542-7A545423AE4E}"/>
                    </a:ext>
                  </a:extLst>
                </p14:cNvPr>
                <p14:cNvContentPartPr/>
                <p14:nvPr/>
              </p14:nvContentPartPr>
              <p14:xfrm>
                <a:off x="6896314" y="6185990"/>
                <a:ext cx="57240" cy="89640"/>
              </p14:xfrm>
            </p:contentPart>
          </mc:Choice>
          <mc:Fallback xmlns="">
            <p:pic>
              <p:nvPicPr>
                <p:cNvPr id="125" name="Ink 124">
                  <a:extLst>
                    <a:ext uri="{FF2B5EF4-FFF2-40B4-BE49-F238E27FC236}">
                      <a16:creationId xmlns:a16="http://schemas.microsoft.com/office/drawing/2014/main" id="{2E59D29C-89B2-D4F4-1542-7A545423AE4E}"/>
                    </a:ext>
                  </a:extLst>
                </p:cNvPr>
                <p:cNvPicPr/>
                <p:nvPr/>
              </p:nvPicPr>
              <p:blipFill>
                <a:blip r:embed="rId225"/>
                <a:stretch>
                  <a:fillRect/>
                </a:stretch>
              </p:blipFill>
              <p:spPr>
                <a:xfrm>
                  <a:off x="6887314" y="6176990"/>
                  <a:ext cx="74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7" name="Ink 126">
                  <a:extLst>
                    <a:ext uri="{FF2B5EF4-FFF2-40B4-BE49-F238E27FC236}">
                      <a16:creationId xmlns:a16="http://schemas.microsoft.com/office/drawing/2014/main" id="{B29B7726-80BD-7190-5DB6-238BFA55A180}"/>
                    </a:ext>
                  </a:extLst>
                </p14:cNvPr>
                <p14:cNvContentPartPr/>
                <p14:nvPr/>
              </p14:nvContentPartPr>
              <p14:xfrm>
                <a:off x="2652994" y="3979190"/>
                <a:ext cx="189720" cy="340200"/>
              </p14:xfrm>
            </p:contentPart>
          </mc:Choice>
          <mc:Fallback xmlns="">
            <p:pic>
              <p:nvPicPr>
                <p:cNvPr id="127" name="Ink 126">
                  <a:extLst>
                    <a:ext uri="{FF2B5EF4-FFF2-40B4-BE49-F238E27FC236}">
                      <a16:creationId xmlns:a16="http://schemas.microsoft.com/office/drawing/2014/main" id="{B29B7726-80BD-7190-5DB6-238BFA55A180}"/>
                    </a:ext>
                  </a:extLst>
                </p:cNvPr>
                <p:cNvPicPr/>
                <p:nvPr/>
              </p:nvPicPr>
              <p:blipFill>
                <a:blip r:embed="rId227"/>
                <a:stretch>
                  <a:fillRect/>
                </a:stretch>
              </p:blipFill>
              <p:spPr>
                <a:xfrm>
                  <a:off x="2644354" y="3970190"/>
                  <a:ext cx="2073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8" name="Ink 127">
                  <a:extLst>
                    <a:ext uri="{FF2B5EF4-FFF2-40B4-BE49-F238E27FC236}">
                      <a16:creationId xmlns:a16="http://schemas.microsoft.com/office/drawing/2014/main" id="{C0265218-DFA5-9B8E-D682-8F7F8C66C639}"/>
                    </a:ext>
                  </a:extLst>
                </p14:cNvPr>
                <p14:cNvContentPartPr/>
                <p14:nvPr/>
              </p14:nvContentPartPr>
              <p14:xfrm>
                <a:off x="2856754" y="4104470"/>
                <a:ext cx="101880" cy="150840"/>
              </p14:xfrm>
            </p:contentPart>
          </mc:Choice>
          <mc:Fallback xmlns="">
            <p:pic>
              <p:nvPicPr>
                <p:cNvPr id="128" name="Ink 127">
                  <a:extLst>
                    <a:ext uri="{FF2B5EF4-FFF2-40B4-BE49-F238E27FC236}">
                      <a16:creationId xmlns:a16="http://schemas.microsoft.com/office/drawing/2014/main" id="{C0265218-DFA5-9B8E-D682-8F7F8C66C639}"/>
                    </a:ext>
                  </a:extLst>
                </p:cNvPr>
                <p:cNvPicPr/>
                <p:nvPr/>
              </p:nvPicPr>
              <p:blipFill>
                <a:blip r:embed="rId229"/>
                <a:stretch>
                  <a:fillRect/>
                </a:stretch>
              </p:blipFill>
              <p:spPr>
                <a:xfrm>
                  <a:off x="2847754" y="4095830"/>
                  <a:ext cx="119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9" name="Ink 128">
                  <a:extLst>
                    <a:ext uri="{FF2B5EF4-FFF2-40B4-BE49-F238E27FC236}">
                      <a16:creationId xmlns:a16="http://schemas.microsoft.com/office/drawing/2014/main" id="{095FCC15-24E2-731B-1DB0-8C8E509756D3}"/>
                    </a:ext>
                  </a:extLst>
                </p14:cNvPr>
                <p14:cNvContentPartPr/>
                <p14:nvPr/>
              </p14:nvContentPartPr>
              <p14:xfrm>
                <a:off x="3033154" y="4085030"/>
                <a:ext cx="158400" cy="154080"/>
              </p14:xfrm>
            </p:contentPart>
          </mc:Choice>
          <mc:Fallback xmlns="">
            <p:pic>
              <p:nvPicPr>
                <p:cNvPr id="129" name="Ink 128">
                  <a:extLst>
                    <a:ext uri="{FF2B5EF4-FFF2-40B4-BE49-F238E27FC236}">
                      <a16:creationId xmlns:a16="http://schemas.microsoft.com/office/drawing/2014/main" id="{095FCC15-24E2-731B-1DB0-8C8E509756D3}"/>
                    </a:ext>
                  </a:extLst>
                </p:cNvPr>
                <p:cNvPicPr/>
                <p:nvPr/>
              </p:nvPicPr>
              <p:blipFill>
                <a:blip r:embed="rId231"/>
                <a:stretch>
                  <a:fillRect/>
                </a:stretch>
              </p:blipFill>
              <p:spPr>
                <a:xfrm>
                  <a:off x="3024154" y="4076030"/>
                  <a:ext cx="176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0" name="Ink 129">
                  <a:extLst>
                    <a:ext uri="{FF2B5EF4-FFF2-40B4-BE49-F238E27FC236}">
                      <a16:creationId xmlns:a16="http://schemas.microsoft.com/office/drawing/2014/main" id="{AB4C76E9-11F3-AB0C-840C-922A5C7AC46A}"/>
                    </a:ext>
                  </a:extLst>
                </p14:cNvPr>
                <p14:cNvContentPartPr/>
                <p14:nvPr/>
              </p14:nvContentPartPr>
              <p14:xfrm>
                <a:off x="3237274" y="4047230"/>
                <a:ext cx="130680" cy="314640"/>
              </p14:xfrm>
            </p:contentPart>
          </mc:Choice>
          <mc:Fallback xmlns="">
            <p:pic>
              <p:nvPicPr>
                <p:cNvPr id="130" name="Ink 129">
                  <a:extLst>
                    <a:ext uri="{FF2B5EF4-FFF2-40B4-BE49-F238E27FC236}">
                      <a16:creationId xmlns:a16="http://schemas.microsoft.com/office/drawing/2014/main" id="{AB4C76E9-11F3-AB0C-840C-922A5C7AC46A}"/>
                    </a:ext>
                  </a:extLst>
                </p:cNvPr>
                <p:cNvPicPr/>
                <p:nvPr/>
              </p:nvPicPr>
              <p:blipFill>
                <a:blip r:embed="rId233"/>
                <a:stretch>
                  <a:fillRect/>
                </a:stretch>
              </p:blipFill>
              <p:spPr>
                <a:xfrm>
                  <a:off x="3228274" y="4038590"/>
                  <a:ext cx="1483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Ink 131">
                  <a:extLst>
                    <a:ext uri="{FF2B5EF4-FFF2-40B4-BE49-F238E27FC236}">
                      <a16:creationId xmlns:a16="http://schemas.microsoft.com/office/drawing/2014/main" id="{2473EA70-66AC-2811-043E-6CECEB739A7E}"/>
                    </a:ext>
                  </a:extLst>
                </p14:cNvPr>
                <p14:cNvContentPartPr/>
                <p14:nvPr/>
              </p14:nvContentPartPr>
              <p14:xfrm>
                <a:off x="3184714" y="4438910"/>
                <a:ext cx="145800" cy="248760"/>
              </p14:xfrm>
            </p:contentPart>
          </mc:Choice>
          <mc:Fallback xmlns="">
            <p:pic>
              <p:nvPicPr>
                <p:cNvPr id="132" name="Ink 131">
                  <a:extLst>
                    <a:ext uri="{FF2B5EF4-FFF2-40B4-BE49-F238E27FC236}">
                      <a16:creationId xmlns:a16="http://schemas.microsoft.com/office/drawing/2014/main" id="{2473EA70-66AC-2811-043E-6CECEB739A7E}"/>
                    </a:ext>
                  </a:extLst>
                </p:cNvPr>
                <p:cNvPicPr/>
                <p:nvPr/>
              </p:nvPicPr>
              <p:blipFill>
                <a:blip r:embed="rId235"/>
                <a:stretch>
                  <a:fillRect/>
                </a:stretch>
              </p:blipFill>
              <p:spPr>
                <a:xfrm>
                  <a:off x="3176074" y="4429910"/>
                  <a:ext cx="163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Ink 132">
                  <a:extLst>
                    <a:ext uri="{FF2B5EF4-FFF2-40B4-BE49-F238E27FC236}">
                      <a16:creationId xmlns:a16="http://schemas.microsoft.com/office/drawing/2014/main" id="{CCC917DE-39BD-C2E1-0D3B-BC71690F2C0A}"/>
                    </a:ext>
                  </a:extLst>
                </p14:cNvPr>
                <p14:cNvContentPartPr/>
                <p14:nvPr/>
              </p14:nvContentPartPr>
              <p14:xfrm>
                <a:off x="3416194" y="4549790"/>
                <a:ext cx="113040" cy="99000"/>
              </p14:xfrm>
            </p:contentPart>
          </mc:Choice>
          <mc:Fallback xmlns="">
            <p:pic>
              <p:nvPicPr>
                <p:cNvPr id="133" name="Ink 132">
                  <a:extLst>
                    <a:ext uri="{FF2B5EF4-FFF2-40B4-BE49-F238E27FC236}">
                      <a16:creationId xmlns:a16="http://schemas.microsoft.com/office/drawing/2014/main" id="{CCC917DE-39BD-C2E1-0D3B-BC71690F2C0A}"/>
                    </a:ext>
                  </a:extLst>
                </p:cNvPr>
                <p:cNvPicPr/>
                <p:nvPr/>
              </p:nvPicPr>
              <p:blipFill>
                <a:blip r:embed="rId237"/>
                <a:stretch>
                  <a:fillRect/>
                </a:stretch>
              </p:blipFill>
              <p:spPr>
                <a:xfrm>
                  <a:off x="3407554" y="4541150"/>
                  <a:ext cx="130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4" name="Ink 133">
                  <a:extLst>
                    <a:ext uri="{FF2B5EF4-FFF2-40B4-BE49-F238E27FC236}">
                      <a16:creationId xmlns:a16="http://schemas.microsoft.com/office/drawing/2014/main" id="{004D58A1-9CBD-5DAD-19BA-B54D179B8685}"/>
                    </a:ext>
                  </a:extLst>
                </p14:cNvPr>
                <p14:cNvContentPartPr/>
                <p14:nvPr/>
              </p14:nvContentPartPr>
              <p14:xfrm>
                <a:off x="3679354" y="4550510"/>
                <a:ext cx="128520" cy="181440"/>
              </p14:xfrm>
            </p:contentPart>
          </mc:Choice>
          <mc:Fallback xmlns="">
            <p:pic>
              <p:nvPicPr>
                <p:cNvPr id="134" name="Ink 133">
                  <a:extLst>
                    <a:ext uri="{FF2B5EF4-FFF2-40B4-BE49-F238E27FC236}">
                      <a16:creationId xmlns:a16="http://schemas.microsoft.com/office/drawing/2014/main" id="{004D58A1-9CBD-5DAD-19BA-B54D179B8685}"/>
                    </a:ext>
                  </a:extLst>
                </p:cNvPr>
                <p:cNvPicPr/>
                <p:nvPr/>
              </p:nvPicPr>
              <p:blipFill>
                <a:blip r:embed="rId239"/>
                <a:stretch>
                  <a:fillRect/>
                </a:stretch>
              </p:blipFill>
              <p:spPr>
                <a:xfrm>
                  <a:off x="3670714" y="4541870"/>
                  <a:ext cx="146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5" name="Ink 134">
                  <a:extLst>
                    <a:ext uri="{FF2B5EF4-FFF2-40B4-BE49-F238E27FC236}">
                      <a16:creationId xmlns:a16="http://schemas.microsoft.com/office/drawing/2014/main" id="{F73B7439-08A5-96CB-E3F3-E32CC53C92B1}"/>
                    </a:ext>
                  </a:extLst>
                </p14:cNvPr>
                <p14:cNvContentPartPr/>
                <p14:nvPr/>
              </p14:nvContentPartPr>
              <p14:xfrm>
                <a:off x="3911194" y="4553390"/>
                <a:ext cx="155160" cy="281520"/>
              </p14:xfrm>
            </p:contentPart>
          </mc:Choice>
          <mc:Fallback xmlns="">
            <p:pic>
              <p:nvPicPr>
                <p:cNvPr id="135" name="Ink 134">
                  <a:extLst>
                    <a:ext uri="{FF2B5EF4-FFF2-40B4-BE49-F238E27FC236}">
                      <a16:creationId xmlns:a16="http://schemas.microsoft.com/office/drawing/2014/main" id="{F73B7439-08A5-96CB-E3F3-E32CC53C92B1}"/>
                    </a:ext>
                  </a:extLst>
                </p:cNvPr>
                <p:cNvPicPr/>
                <p:nvPr/>
              </p:nvPicPr>
              <p:blipFill>
                <a:blip r:embed="rId241"/>
                <a:stretch>
                  <a:fillRect/>
                </a:stretch>
              </p:blipFill>
              <p:spPr>
                <a:xfrm>
                  <a:off x="3902194" y="4544750"/>
                  <a:ext cx="1728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6" name="Ink 135">
                  <a:extLst>
                    <a:ext uri="{FF2B5EF4-FFF2-40B4-BE49-F238E27FC236}">
                      <a16:creationId xmlns:a16="http://schemas.microsoft.com/office/drawing/2014/main" id="{C158F829-CCE6-38E3-4E95-CA9160224F08}"/>
                    </a:ext>
                  </a:extLst>
                </p14:cNvPr>
                <p14:cNvContentPartPr/>
                <p14:nvPr/>
              </p14:nvContentPartPr>
              <p14:xfrm>
                <a:off x="3778714" y="5065310"/>
                <a:ext cx="182880" cy="190080"/>
              </p14:xfrm>
            </p:contentPart>
          </mc:Choice>
          <mc:Fallback xmlns="">
            <p:pic>
              <p:nvPicPr>
                <p:cNvPr id="136" name="Ink 135">
                  <a:extLst>
                    <a:ext uri="{FF2B5EF4-FFF2-40B4-BE49-F238E27FC236}">
                      <a16:creationId xmlns:a16="http://schemas.microsoft.com/office/drawing/2014/main" id="{C158F829-CCE6-38E3-4E95-CA9160224F08}"/>
                    </a:ext>
                  </a:extLst>
                </p:cNvPr>
                <p:cNvPicPr/>
                <p:nvPr/>
              </p:nvPicPr>
              <p:blipFill>
                <a:blip r:embed="rId243"/>
                <a:stretch>
                  <a:fillRect/>
                </a:stretch>
              </p:blipFill>
              <p:spPr>
                <a:xfrm>
                  <a:off x="3770074" y="5056670"/>
                  <a:ext cx="200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7" name="Ink 136">
                  <a:extLst>
                    <a:ext uri="{FF2B5EF4-FFF2-40B4-BE49-F238E27FC236}">
                      <a16:creationId xmlns:a16="http://schemas.microsoft.com/office/drawing/2014/main" id="{73847B0E-8BF6-6A71-55A4-F0C1ADB0637C}"/>
                    </a:ext>
                  </a:extLst>
                </p14:cNvPr>
                <p14:cNvContentPartPr/>
                <p14:nvPr/>
              </p14:nvContentPartPr>
              <p14:xfrm>
                <a:off x="4037554" y="5129750"/>
                <a:ext cx="452520" cy="140760"/>
              </p14:xfrm>
            </p:contentPart>
          </mc:Choice>
          <mc:Fallback xmlns="">
            <p:pic>
              <p:nvPicPr>
                <p:cNvPr id="137" name="Ink 136">
                  <a:extLst>
                    <a:ext uri="{FF2B5EF4-FFF2-40B4-BE49-F238E27FC236}">
                      <a16:creationId xmlns:a16="http://schemas.microsoft.com/office/drawing/2014/main" id="{73847B0E-8BF6-6A71-55A4-F0C1ADB0637C}"/>
                    </a:ext>
                  </a:extLst>
                </p:cNvPr>
                <p:cNvPicPr/>
                <p:nvPr/>
              </p:nvPicPr>
              <p:blipFill>
                <a:blip r:embed="rId245"/>
                <a:stretch>
                  <a:fillRect/>
                </a:stretch>
              </p:blipFill>
              <p:spPr>
                <a:xfrm>
                  <a:off x="4028914" y="5121110"/>
                  <a:ext cx="470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8" name="Ink 137">
                  <a:extLst>
                    <a:ext uri="{FF2B5EF4-FFF2-40B4-BE49-F238E27FC236}">
                      <a16:creationId xmlns:a16="http://schemas.microsoft.com/office/drawing/2014/main" id="{28FAB043-33D8-B227-CCCD-15A03A5C4077}"/>
                    </a:ext>
                  </a:extLst>
                </p14:cNvPr>
                <p14:cNvContentPartPr/>
                <p14:nvPr/>
              </p14:nvContentPartPr>
              <p14:xfrm>
                <a:off x="4599514" y="5074670"/>
                <a:ext cx="177480" cy="317160"/>
              </p14:xfrm>
            </p:contentPart>
          </mc:Choice>
          <mc:Fallback xmlns="">
            <p:pic>
              <p:nvPicPr>
                <p:cNvPr id="138" name="Ink 137">
                  <a:extLst>
                    <a:ext uri="{FF2B5EF4-FFF2-40B4-BE49-F238E27FC236}">
                      <a16:creationId xmlns:a16="http://schemas.microsoft.com/office/drawing/2014/main" id="{28FAB043-33D8-B227-CCCD-15A03A5C4077}"/>
                    </a:ext>
                  </a:extLst>
                </p:cNvPr>
                <p:cNvPicPr/>
                <p:nvPr/>
              </p:nvPicPr>
              <p:blipFill>
                <a:blip r:embed="rId247"/>
                <a:stretch>
                  <a:fillRect/>
                </a:stretch>
              </p:blipFill>
              <p:spPr>
                <a:xfrm>
                  <a:off x="4590874" y="5066030"/>
                  <a:ext cx="1951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1" name="Ink 140">
                  <a:extLst>
                    <a:ext uri="{FF2B5EF4-FFF2-40B4-BE49-F238E27FC236}">
                      <a16:creationId xmlns:a16="http://schemas.microsoft.com/office/drawing/2014/main" id="{291071B0-8556-09F2-817F-3441DD2C7195}"/>
                    </a:ext>
                  </a:extLst>
                </p14:cNvPr>
                <p14:cNvContentPartPr/>
                <p14:nvPr/>
              </p14:nvContentPartPr>
              <p14:xfrm>
                <a:off x="5381434" y="4218950"/>
                <a:ext cx="407160" cy="440280"/>
              </p14:xfrm>
            </p:contentPart>
          </mc:Choice>
          <mc:Fallback xmlns="">
            <p:pic>
              <p:nvPicPr>
                <p:cNvPr id="141" name="Ink 140">
                  <a:extLst>
                    <a:ext uri="{FF2B5EF4-FFF2-40B4-BE49-F238E27FC236}">
                      <a16:creationId xmlns:a16="http://schemas.microsoft.com/office/drawing/2014/main" id="{291071B0-8556-09F2-817F-3441DD2C7195}"/>
                    </a:ext>
                  </a:extLst>
                </p:cNvPr>
                <p:cNvPicPr/>
                <p:nvPr/>
              </p:nvPicPr>
              <p:blipFill>
                <a:blip r:embed="rId249"/>
                <a:stretch>
                  <a:fillRect/>
                </a:stretch>
              </p:blipFill>
              <p:spPr>
                <a:xfrm>
                  <a:off x="5372794" y="4210310"/>
                  <a:ext cx="4248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2" name="Ink 141">
                  <a:extLst>
                    <a:ext uri="{FF2B5EF4-FFF2-40B4-BE49-F238E27FC236}">
                      <a16:creationId xmlns:a16="http://schemas.microsoft.com/office/drawing/2014/main" id="{76A54A2D-4350-D5B8-AAF4-AAAED4B5F8AA}"/>
                    </a:ext>
                  </a:extLst>
                </p14:cNvPr>
                <p14:cNvContentPartPr/>
                <p14:nvPr/>
              </p14:nvContentPartPr>
              <p14:xfrm>
                <a:off x="5669434" y="4601630"/>
                <a:ext cx="191160" cy="60840"/>
              </p14:xfrm>
            </p:contentPart>
          </mc:Choice>
          <mc:Fallback xmlns="">
            <p:pic>
              <p:nvPicPr>
                <p:cNvPr id="142" name="Ink 141">
                  <a:extLst>
                    <a:ext uri="{FF2B5EF4-FFF2-40B4-BE49-F238E27FC236}">
                      <a16:creationId xmlns:a16="http://schemas.microsoft.com/office/drawing/2014/main" id="{76A54A2D-4350-D5B8-AAF4-AAAED4B5F8AA}"/>
                    </a:ext>
                  </a:extLst>
                </p:cNvPr>
                <p:cNvPicPr/>
                <p:nvPr/>
              </p:nvPicPr>
              <p:blipFill>
                <a:blip r:embed="rId251"/>
                <a:stretch>
                  <a:fillRect/>
                </a:stretch>
              </p:blipFill>
              <p:spPr>
                <a:xfrm>
                  <a:off x="5660434" y="4592630"/>
                  <a:ext cx="2088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3" name="Ink 142">
                  <a:extLst>
                    <a:ext uri="{FF2B5EF4-FFF2-40B4-BE49-F238E27FC236}">
                      <a16:creationId xmlns:a16="http://schemas.microsoft.com/office/drawing/2014/main" id="{C8E9B76D-00D9-6C80-1DC9-619E7F8C5C52}"/>
                    </a:ext>
                  </a:extLst>
                </p14:cNvPr>
                <p14:cNvContentPartPr/>
                <p14:nvPr/>
              </p14:nvContentPartPr>
              <p14:xfrm>
                <a:off x="5414914" y="4766870"/>
                <a:ext cx="429480" cy="393840"/>
              </p14:xfrm>
            </p:contentPart>
          </mc:Choice>
          <mc:Fallback xmlns="">
            <p:pic>
              <p:nvPicPr>
                <p:cNvPr id="143" name="Ink 142">
                  <a:extLst>
                    <a:ext uri="{FF2B5EF4-FFF2-40B4-BE49-F238E27FC236}">
                      <a16:creationId xmlns:a16="http://schemas.microsoft.com/office/drawing/2014/main" id="{C8E9B76D-00D9-6C80-1DC9-619E7F8C5C52}"/>
                    </a:ext>
                  </a:extLst>
                </p:cNvPr>
                <p:cNvPicPr/>
                <p:nvPr/>
              </p:nvPicPr>
              <p:blipFill>
                <a:blip r:embed="rId253"/>
                <a:stretch>
                  <a:fillRect/>
                </a:stretch>
              </p:blipFill>
              <p:spPr>
                <a:xfrm>
                  <a:off x="5406274" y="4758230"/>
                  <a:ext cx="4471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4" name="Ink 143">
                  <a:extLst>
                    <a:ext uri="{FF2B5EF4-FFF2-40B4-BE49-F238E27FC236}">
                      <a16:creationId xmlns:a16="http://schemas.microsoft.com/office/drawing/2014/main" id="{E52170C1-0E18-49BF-A02A-42FAC5B1A3EA}"/>
                    </a:ext>
                  </a:extLst>
                </p14:cNvPr>
                <p14:cNvContentPartPr/>
                <p14:nvPr/>
              </p14:nvContentPartPr>
              <p14:xfrm>
                <a:off x="5700754" y="5149550"/>
                <a:ext cx="146880" cy="74520"/>
              </p14:xfrm>
            </p:contentPart>
          </mc:Choice>
          <mc:Fallback xmlns="">
            <p:pic>
              <p:nvPicPr>
                <p:cNvPr id="144" name="Ink 143">
                  <a:extLst>
                    <a:ext uri="{FF2B5EF4-FFF2-40B4-BE49-F238E27FC236}">
                      <a16:creationId xmlns:a16="http://schemas.microsoft.com/office/drawing/2014/main" id="{E52170C1-0E18-49BF-A02A-42FAC5B1A3EA}"/>
                    </a:ext>
                  </a:extLst>
                </p:cNvPr>
                <p:cNvPicPr/>
                <p:nvPr/>
              </p:nvPicPr>
              <p:blipFill>
                <a:blip r:embed="rId255"/>
                <a:stretch>
                  <a:fillRect/>
                </a:stretch>
              </p:blipFill>
              <p:spPr>
                <a:xfrm>
                  <a:off x="5692114" y="5140550"/>
                  <a:ext cx="164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5" name="Ink 144">
                  <a:extLst>
                    <a:ext uri="{FF2B5EF4-FFF2-40B4-BE49-F238E27FC236}">
                      <a16:creationId xmlns:a16="http://schemas.microsoft.com/office/drawing/2014/main" id="{AB7F101D-BCB0-327F-EFEF-333518BB2108}"/>
                    </a:ext>
                  </a:extLst>
                </p14:cNvPr>
                <p14:cNvContentPartPr/>
                <p14:nvPr/>
              </p14:nvContentPartPr>
              <p14:xfrm>
                <a:off x="5440834" y="5274830"/>
                <a:ext cx="362160" cy="397080"/>
              </p14:xfrm>
            </p:contentPart>
          </mc:Choice>
          <mc:Fallback xmlns="">
            <p:pic>
              <p:nvPicPr>
                <p:cNvPr id="145" name="Ink 144">
                  <a:extLst>
                    <a:ext uri="{FF2B5EF4-FFF2-40B4-BE49-F238E27FC236}">
                      <a16:creationId xmlns:a16="http://schemas.microsoft.com/office/drawing/2014/main" id="{AB7F101D-BCB0-327F-EFEF-333518BB2108}"/>
                    </a:ext>
                  </a:extLst>
                </p:cNvPr>
                <p:cNvPicPr/>
                <p:nvPr/>
              </p:nvPicPr>
              <p:blipFill>
                <a:blip r:embed="rId257"/>
                <a:stretch>
                  <a:fillRect/>
                </a:stretch>
              </p:blipFill>
              <p:spPr>
                <a:xfrm>
                  <a:off x="5432194" y="5265830"/>
                  <a:ext cx="3798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6" name="Ink 145">
                  <a:extLst>
                    <a:ext uri="{FF2B5EF4-FFF2-40B4-BE49-F238E27FC236}">
                      <a16:creationId xmlns:a16="http://schemas.microsoft.com/office/drawing/2014/main" id="{C75FEF68-907D-30D2-E666-1968F235007C}"/>
                    </a:ext>
                  </a:extLst>
                </p14:cNvPr>
                <p14:cNvContentPartPr/>
                <p14:nvPr/>
              </p14:nvContentPartPr>
              <p14:xfrm>
                <a:off x="5626234" y="5676590"/>
                <a:ext cx="249120" cy="99360"/>
              </p14:xfrm>
            </p:contentPart>
          </mc:Choice>
          <mc:Fallback xmlns="">
            <p:pic>
              <p:nvPicPr>
                <p:cNvPr id="146" name="Ink 145">
                  <a:extLst>
                    <a:ext uri="{FF2B5EF4-FFF2-40B4-BE49-F238E27FC236}">
                      <a16:creationId xmlns:a16="http://schemas.microsoft.com/office/drawing/2014/main" id="{C75FEF68-907D-30D2-E666-1968F235007C}"/>
                    </a:ext>
                  </a:extLst>
                </p:cNvPr>
                <p:cNvPicPr/>
                <p:nvPr/>
              </p:nvPicPr>
              <p:blipFill>
                <a:blip r:embed="rId259"/>
                <a:stretch>
                  <a:fillRect/>
                </a:stretch>
              </p:blipFill>
              <p:spPr>
                <a:xfrm>
                  <a:off x="5617594" y="5667950"/>
                  <a:ext cx="2667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5B670E72-492B-C1C0-CD4E-6784FF675465}"/>
                    </a:ext>
                  </a:extLst>
                </p14:cNvPr>
                <p14:cNvContentPartPr/>
                <p14:nvPr/>
              </p14:nvContentPartPr>
              <p14:xfrm>
                <a:off x="1203634" y="4802150"/>
                <a:ext cx="670680" cy="394920"/>
              </p14:xfrm>
            </p:contentPart>
          </mc:Choice>
          <mc:Fallback xmlns="">
            <p:pic>
              <p:nvPicPr>
                <p:cNvPr id="148" name="Ink 147">
                  <a:extLst>
                    <a:ext uri="{FF2B5EF4-FFF2-40B4-BE49-F238E27FC236}">
                      <a16:creationId xmlns:a16="http://schemas.microsoft.com/office/drawing/2014/main" id="{5B670E72-492B-C1C0-CD4E-6784FF675465}"/>
                    </a:ext>
                  </a:extLst>
                </p:cNvPr>
                <p:cNvPicPr/>
                <p:nvPr/>
              </p:nvPicPr>
              <p:blipFill>
                <a:blip r:embed="rId261"/>
                <a:stretch>
                  <a:fillRect/>
                </a:stretch>
              </p:blipFill>
              <p:spPr>
                <a:xfrm>
                  <a:off x="1194634" y="4793510"/>
                  <a:ext cx="6883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12F5B0DD-38F6-05CF-6851-B49AE5C2E800}"/>
                    </a:ext>
                  </a:extLst>
                </p14:cNvPr>
                <p14:cNvContentPartPr/>
                <p14:nvPr/>
              </p14:nvContentPartPr>
              <p14:xfrm>
                <a:off x="1843714" y="4850390"/>
                <a:ext cx="3960" cy="20520"/>
              </p14:xfrm>
            </p:contentPart>
          </mc:Choice>
          <mc:Fallback xmlns="">
            <p:pic>
              <p:nvPicPr>
                <p:cNvPr id="149" name="Ink 148">
                  <a:extLst>
                    <a:ext uri="{FF2B5EF4-FFF2-40B4-BE49-F238E27FC236}">
                      <a16:creationId xmlns:a16="http://schemas.microsoft.com/office/drawing/2014/main" id="{12F5B0DD-38F6-05CF-6851-B49AE5C2E800}"/>
                    </a:ext>
                  </a:extLst>
                </p:cNvPr>
                <p:cNvPicPr/>
                <p:nvPr/>
              </p:nvPicPr>
              <p:blipFill>
                <a:blip r:embed="rId263"/>
                <a:stretch>
                  <a:fillRect/>
                </a:stretch>
              </p:blipFill>
              <p:spPr>
                <a:xfrm>
                  <a:off x="1834714" y="4841750"/>
                  <a:ext cx="21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5A13FB6F-2BA5-86C2-FF92-1E7B87C9356D}"/>
                    </a:ext>
                  </a:extLst>
                </p14:cNvPr>
                <p14:cNvContentPartPr/>
                <p14:nvPr/>
              </p14:nvContentPartPr>
              <p14:xfrm>
                <a:off x="1791154" y="5283830"/>
                <a:ext cx="152280" cy="239760"/>
              </p14:xfrm>
            </p:contentPart>
          </mc:Choice>
          <mc:Fallback xmlns="">
            <p:pic>
              <p:nvPicPr>
                <p:cNvPr id="150" name="Ink 149">
                  <a:extLst>
                    <a:ext uri="{FF2B5EF4-FFF2-40B4-BE49-F238E27FC236}">
                      <a16:creationId xmlns:a16="http://schemas.microsoft.com/office/drawing/2014/main" id="{5A13FB6F-2BA5-86C2-FF92-1E7B87C9356D}"/>
                    </a:ext>
                  </a:extLst>
                </p:cNvPr>
                <p:cNvPicPr/>
                <p:nvPr/>
              </p:nvPicPr>
              <p:blipFill>
                <a:blip r:embed="rId265"/>
                <a:stretch>
                  <a:fillRect/>
                </a:stretch>
              </p:blipFill>
              <p:spPr>
                <a:xfrm>
                  <a:off x="1782514" y="5274830"/>
                  <a:ext cx="169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3F38B991-B520-5D42-D4C3-D7B398995038}"/>
                    </a:ext>
                  </a:extLst>
                </p14:cNvPr>
                <p14:cNvContentPartPr/>
                <p14:nvPr/>
              </p14:nvContentPartPr>
              <p14:xfrm>
                <a:off x="1955314" y="5302550"/>
                <a:ext cx="133200" cy="135360"/>
              </p14:xfrm>
            </p:contentPart>
          </mc:Choice>
          <mc:Fallback xmlns="">
            <p:pic>
              <p:nvPicPr>
                <p:cNvPr id="151" name="Ink 150">
                  <a:extLst>
                    <a:ext uri="{FF2B5EF4-FFF2-40B4-BE49-F238E27FC236}">
                      <a16:creationId xmlns:a16="http://schemas.microsoft.com/office/drawing/2014/main" id="{3F38B991-B520-5D42-D4C3-D7B398995038}"/>
                    </a:ext>
                  </a:extLst>
                </p:cNvPr>
                <p:cNvPicPr/>
                <p:nvPr/>
              </p:nvPicPr>
              <p:blipFill>
                <a:blip r:embed="rId267"/>
                <a:stretch>
                  <a:fillRect/>
                </a:stretch>
              </p:blipFill>
              <p:spPr>
                <a:xfrm>
                  <a:off x="1946674" y="5293910"/>
                  <a:ext cx="150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45E5034F-ABE8-9AA9-3F72-EC0C3B637912}"/>
                    </a:ext>
                  </a:extLst>
                </p14:cNvPr>
                <p14:cNvContentPartPr/>
                <p14:nvPr/>
              </p14:nvContentPartPr>
              <p14:xfrm>
                <a:off x="2136394" y="5230550"/>
                <a:ext cx="134640" cy="200520"/>
              </p14:xfrm>
            </p:contentPart>
          </mc:Choice>
          <mc:Fallback xmlns="">
            <p:pic>
              <p:nvPicPr>
                <p:cNvPr id="152" name="Ink 151">
                  <a:extLst>
                    <a:ext uri="{FF2B5EF4-FFF2-40B4-BE49-F238E27FC236}">
                      <a16:creationId xmlns:a16="http://schemas.microsoft.com/office/drawing/2014/main" id="{45E5034F-ABE8-9AA9-3F72-EC0C3B637912}"/>
                    </a:ext>
                  </a:extLst>
                </p:cNvPr>
                <p:cNvPicPr/>
                <p:nvPr/>
              </p:nvPicPr>
              <p:blipFill>
                <a:blip r:embed="rId269"/>
                <a:stretch>
                  <a:fillRect/>
                </a:stretch>
              </p:blipFill>
              <p:spPr>
                <a:xfrm>
                  <a:off x="2127394" y="5221910"/>
                  <a:ext cx="15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AC75CC2-8C6B-02D6-97FC-F86E0CDC75B7}"/>
                    </a:ext>
                  </a:extLst>
                </p14:cNvPr>
                <p14:cNvContentPartPr/>
                <p14:nvPr/>
              </p14:nvContentPartPr>
              <p14:xfrm>
                <a:off x="2341594" y="5276990"/>
                <a:ext cx="28800" cy="130320"/>
              </p14:xfrm>
            </p:contentPart>
          </mc:Choice>
          <mc:Fallback xmlns="">
            <p:pic>
              <p:nvPicPr>
                <p:cNvPr id="153" name="Ink 152">
                  <a:extLst>
                    <a:ext uri="{FF2B5EF4-FFF2-40B4-BE49-F238E27FC236}">
                      <a16:creationId xmlns:a16="http://schemas.microsoft.com/office/drawing/2014/main" id="{5AC75CC2-8C6B-02D6-97FC-F86E0CDC75B7}"/>
                    </a:ext>
                  </a:extLst>
                </p:cNvPr>
                <p:cNvPicPr/>
                <p:nvPr/>
              </p:nvPicPr>
              <p:blipFill>
                <a:blip r:embed="rId271"/>
                <a:stretch>
                  <a:fillRect/>
                </a:stretch>
              </p:blipFill>
              <p:spPr>
                <a:xfrm>
                  <a:off x="2332594" y="5267990"/>
                  <a:ext cx="46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335EFA12-75F7-4392-4B4E-056FC64682C1}"/>
                    </a:ext>
                  </a:extLst>
                </p14:cNvPr>
                <p14:cNvContentPartPr/>
                <p14:nvPr/>
              </p14:nvContentPartPr>
              <p14:xfrm>
                <a:off x="645634" y="4645190"/>
                <a:ext cx="2244600" cy="1235160"/>
              </p14:xfrm>
            </p:contentPart>
          </mc:Choice>
          <mc:Fallback xmlns="">
            <p:pic>
              <p:nvPicPr>
                <p:cNvPr id="154" name="Ink 153">
                  <a:extLst>
                    <a:ext uri="{FF2B5EF4-FFF2-40B4-BE49-F238E27FC236}">
                      <a16:creationId xmlns:a16="http://schemas.microsoft.com/office/drawing/2014/main" id="{335EFA12-75F7-4392-4B4E-056FC64682C1}"/>
                    </a:ext>
                  </a:extLst>
                </p:cNvPr>
                <p:cNvPicPr/>
                <p:nvPr/>
              </p:nvPicPr>
              <p:blipFill>
                <a:blip r:embed="rId273"/>
                <a:stretch>
                  <a:fillRect/>
                </a:stretch>
              </p:blipFill>
              <p:spPr>
                <a:xfrm>
                  <a:off x="636634" y="4636190"/>
                  <a:ext cx="2262240" cy="1252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6" name="Ink 155">
                  <a:extLst>
                    <a:ext uri="{FF2B5EF4-FFF2-40B4-BE49-F238E27FC236}">
                      <a16:creationId xmlns:a16="http://schemas.microsoft.com/office/drawing/2014/main" id="{D01C0629-3EC2-0968-9E32-E82195DBB8F1}"/>
                    </a:ext>
                  </a:extLst>
                </p14:cNvPr>
                <p14:cNvContentPartPr/>
                <p14:nvPr/>
              </p14:nvContentPartPr>
              <p14:xfrm>
                <a:off x="2445994" y="3751310"/>
                <a:ext cx="2701440" cy="2235240"/>
              </p14:xfrm>
            </p:contentPart>
          </mc:Choice>
          <mc:Fallback xmlns="">
            <p:pic>
              <p:nvPicPr>
                <p:cNvPr id="156" name="Ink 155">
                  <a:extLst>
                    <a:ext uri="{FF2B5EF4-FFF2-40B4-BE49-F238E27FC236}">
                      <a16:creationId xmlns:a16="http://schemas.microsoft.com/office/drawing/2014/main" id="{D01C0629-3EC2-0968-9E32-E82195DBB8F1}"/>
                    </a:ext>
                  </a:extLst>
                </p:cNvPr>
                <p:cNvPicPr/>
                <p:nvPr/>
              </p:nvPicPr>
              <p:blipFill>
                <a:blip r:embed="rId275"/>
                <a:stretch>
                  <a:fillRect/>
                </a:stretch>
              </p:blipFill>
              <p:spPr>
                <a:xfrm>
                  <a:off x="2436994" y="3742670"/>
                  <a:ext cx="2719080" cy="2252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7" name="Ink 156">
                  <a:extLst>
                    <a:ext uri="{FF2B5EF4-FFF2-40B4-BE49-F238E27FC236}">
                      <a16:creationId xmlns:a16="http://schemas.microsoft.com/office/drawing/2014/main" id="{28E9F500-6847-CE6D-EBED-07F32052E64E}"/>
                    </a:ext>
                  </a:extLst>
                </p14:cNvPr>
                <p14:cNvContentPartPr/>
                <p14:nvPr/>
              </p14:nvContentPartPr>
              <p14:xfrm>
                <a:off x="4642354" y="3890270"/>
                <a:ext cx="1865520" cy="2472840"/>
              </p14:xfrm>
            </p:contentPart>
          </mc:Choice>
          <mc:Fallback xmlns="">
            <p:pic>
              <p:nvPicPr>
                <p:cNvPr id="157" name="Ink 156">
                  <a:extLst>
                    <a:ext uri="{FF2B5EF4-FFF2-40B4-BE49-F238E27FC236}">
                      <a16:creationId xmlns:a16="http://schemas.microsoft.com/office/drawing/2014/main" id="{28E9F500-6847-CE6D-EBED-07F32052E64E}"/>
                    </a:ext>
                  </a:extLst>
                </p:cNvPr>
                <p:cNvPicPr/>
                <p:nvPr/>
              </p:nvPicPr>
              <p:blipFill>
                <a:blip r:embed="rId277"/>
                <a:stretch>
                  <a:fillRect/>
                </a:stretch>
              </p:blipFill>
              <p:spPr>
                <a:xfrm>
                  <a:off x="4633714" y="3881630"/>
                  <a:ext cx="1883160" cy="2490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9" name="Ink 158">
                  <a:extLst>
                    <a:ext uri="{FF2B5EF4-FFF2-40B4-BE49-F238E27FC236}">
                      <a16:creationId xmlns:a16="http://schemas.microsoft.com/office/drawing/2014/main" id="{E21611F8-AB1C-5DFB-2830-91137E5991F3}"/>
                    </a:ext>
                  </a:extLst>
                </p14:cNvPr>
                <p14:cNvContentPartPr/>
                <p14:nvPr/>
              </p14:nvContentPartPr>
              <p14:xfrm>
                <a:off x="7464394" y="4870550"/>
                <a:ext cx="536400" cy="360"/>
              </p14:xfrm>
            </p:contentPart>
          </mc:Choice>
          <mc:Fallback xmlns="">
            <p:pic>
              <p:nvPicPr>
                <p:cNvPr id="159" name="Ink 158">
                  <a:extLst>
                    <a:ext uri="{FF2B5EF4-FFF2-40B4-BE49-F238E27FC236}">
                      <a16:creationId xmlns:a16="http://schemas.microsoft.com/office/drawing/2014/main" id="{E21611F8-AB1C-5DFB-2830-91137E5991F3}"/>
                    </a:ext>
                  </a:extLst>
                </p:cNvPr>
                <p:cNvPicPr/>
                <p:nvPr/>
              </p:nvPicPr>
              <p:blipFill>
                <a:blip r:embed="rId279"/>
                <a:stretch>
                  <a:fillRect/>
                </a:stretch>
              </p:blipFill>
              <p:spPr>
                <a:xfrm>
                  <a:off x="7455754" y="4861910"/>
                  <a:ext cx="554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0" name="Ink 159">
                  <a:extLst>
                    <a:ext uri="{FF2B5EF4-FFF2-40B4-BE49-F238E27FC236}">
                      <a16:creationId xmlns:a16="http://schemas.microsoft.com/office/drawing/2014/main" id="{F1569971-EB33-97FA-F10E-D99D688915FF}"/>
                    </a:ext>
                  </a:extLst>
                </p14:cNvPr>
                <p14:cNvContentPartPr/>
                <p14:nvPr/>
              </p14:nvContentPartPr>
              <p14:xfrm>
                <a:off x="8836714" y="4954070"/>
                <a:ext cx="730440" cy="10080"/>
              </p14:xfrm>
            </p:contentPart>
          </mc:Choice>
          <mc:Fallback xmlns="">
            <p:pic>
              <p:nvPicPr>
                <p:cNvPr id="160" name="Ink 159">
                  <a:extLst>
                    <a:ext uri="{FF2B5EF4-FFF2-40B4-BE49-F238E27FC236}">
                      <a16:creationId xmlns:a16="http://schemas.microsoft.com/office/drawing/2014/main" id="{F1569971-EB33-97FA-F10E-D99D688915FF}"/>
                    </a:ext>
                  </a:extLst>
                </p:cNvPr>
                <p:cNvPicPr/>
                <p:nvPr/>
              </p:nvPicPr>
              <p:blipFill>
                <a:blip r:embed="rId281"/>
                <a:stretch>
                  <a:fillRect/>
                </a:stretch>
              </p:blipFill>
              <p:spPr>
                <a:xfrm>
                  <a:off x="8827714" y="4945430"/>
                  <a:ext cx="748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2" name="Ink 161">
                  <a:extLst>
                    <a:ext uri="{FF2B5EF4-FFF2-40B4-BE49-F238E27FC236}">
                      <a16:creationId xmlns:a16="http://schemas.microsoft.com/office/drawing/2014/main" id="{66924157-0F3C-EBF8-5860-194CEB99F063}"/>
                    </a:ext>
                  </a:extLst>
                </p14:cNvPr>
                <p14:cNvContentPartPr/>
                <p14:nvPr/>
              </p14:nvContentPartPr>
              <p14:xfrm>
                <a:off x="7212394" y="6073670"/>
                <a:ext cx="617400" cy="9720"/>
              </p14:xfrm>
            </p:contentPart>
          </mc:Choice>
          <mc:Fallback xmlns="">
            <p:pic>
              <p:nvPicPr>
                <p:cNvPr id="162" name="Ink 161">
                  <a:extLst>
                    <a:ext uri="{FF2B5EF4-FFF2-40B4-BE49-F238E27FC236}">
                      <a16:creationId xmlns:a16="http://schemas.microsoft.com/office/drawing/2014/main" id="{66924157-0F3C-EBF8-5860-194CEB99F063}"/>
                    </a:ext>
                  </a:extLst>
                </p:cNvPr>
                <p:cNvPicPr/>
                <p:nvPr/>
              </p:nvPicPr>
              <p:blipFill>
                <a:blip r:embed="rId283"/>
                <a:stretch>
                  <a:fillRect/>
                </a:stretch>
              </p:blipFill>
              <p:spPr>
                <a:xfrm>
                  <a:off x="7203394" y="6065030"/>
                  <a:ext cx="635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3" name="Ink 162">
                  <a:extLst>
                    <a:ext uri="{FF2B5EF4-FFF2-40B4-BE49-F238E27FC236}">
                      <a16:creationId xmlns:a16="http://schemas.microsoft.com/office/drawing/2014/main" id="{A4C42A75-8F08-DE66-9AFD-A8A7E4DC048F}"/>
                    </a:ext>
                  </a:extLst>
                </p14:cNvPr>
                <p14:cNvContentPartPr/>
                <p14:nvPr/>
              </p14:nvContentPartPr>
              <p14:xfrm>
                <a:off x="8350714" y="5926790"/>
                <a:ext cx="414000" cy="54360"/>
              </p14:xfrm>
            </p:contentPart>
          </mc:Choice>
          <mc:Fallback xmlns="">
            <p:pic>
              <p:nvPicPr>
                <p:cNvPr id="163" name="Ink 162">
                  <a:extLst>
                    <a:ext uri="{FF2B5EF4-FFF2-40B4-BE49-F238E27FC236}">
                      <a16:creationId xmlns:a16="http://schemas.microsoft.com/office/drawing/2014/main" id="{A4C42A75-8F08-DE66-9AFD-A8A7E4DC048F}"/>
                    </a:ext>
                  </a:extLst>
                </p:cNvPr>
                <p:cNvPicPr/>
                <p:nvPr/>
              </p:nvPicPr>
              <p:blipFill>
                <a:blip r:embed="rId285"/>
                <a:stretch>
                  <a:fillRect/>
                </a:stretch>
              </p:blipFill>
              <p:spPr>
                <a:xfrm>
                  <a:off x="8341714" y="5917790"/>
                  <a:ext cx="431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4" name="Ink 163">
                  <a:extLst>
                    <a:ext uri="{FF2B5EF4-FFF2-40B4-BE49-F238E27FC236}">
                      <a16:creationId xmlns:a16="http://schemas.microsoft.com/office/drawing/2014/main" id="{30C4923A-761C-62A6-2E1A-09D6293323D1}"/>
                    </a:ext>
                  </a:extLst>
                </p14:cNvPr>
                <p14:cNvContentPartPr/>
                <p14:nvPr/>
              </p14:nvContentPartPr>
              <p14:xfrm>
                <a:off x="9731674" y="5976830"/>
                <a:ext cx="717120" cy="13680"/>
              </p14:xfrm>
            </p:contentPart>
          </mc:Choice>
          <mc:Fallback xmlns="">
            <p:pic>
              <p:nvPicPr>
                <p:cNvPr id="164" name="Ink 163">
                  <a:extLst>
                    <a:ext uri="{FF2B5EF4-FFF2-40B4-BE49-F238E27FC236}">
                      <a16:creationId xmlns:a16="http://schemas.microsoft.com/office/drawing/2014/main" id="{30C4923A-761C-62A6-2E1A-09D6293323D1}"/>
                    </a:ext>
                  </a:extLst>
                </p:cNvPr>
                <p:cNvPicPr/>
                <p:nvPr/>
              </p:nvPicPr>
              <p:blipFill>
                <a:blip r:embed="rId287"/>
                <a:stretch>
                  <a:fillRect/>
                </a:stretch>
              </p:blipFill>
              <p:spPr>
                <a:xfrm>
                  <a:off x="9722674" y="5968190"/>
                  <a:ext cx="734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6" name="Ink 165">
                  <a:extLst>
                    <a:ext uri="{FF2B5EF4-FFF2-40B4-BE49-F238E27FC236}">
                      <a16:creationId xmlns:a16="http://schemas.microsoft.com/office/drawing/2014/main" id="{DA8C8DEE-7628-7E93-02A9-1795BF36AEE8}"/>
                    </a:ext>
                  </a:extLst>
                </p14:cNvPr>
                <p14:cNvContentPartPr/>
                <p14:nvPr/>
              </p14:nvContentPartPr>
              <p14:xfrm>
                <a:off x="6829714" y="6668390"/>
                <a:ext cx="1547640" cy="31320"/>
              </p14:xfrm>
            </p:contentPart>
          </mc:Choice>
          <mc:Fallback xmlns="">
            <p:pic>
              <p:nvPicPr>
                <p:cNvPr id="166" name="Ink 165">
                  <a:extLst>
                    <a:ext uri="{FF2B5EF4-FFF2-40B4-BE49-F238E27FC236}">
                      <a16:creationId xmlns:a16="http://schemas.microsoft.com/office/drawing/2014/main" id="{DA8C8DEE-7628-7E93-02A9-1795BF36AEE8}"/>
                    </a:ext>
                  </a:extLst>
                </p:cNvPr>
                <p:cNvPicPr/>
                <p:nvPr/>
              </p:nvPicPr>
              <p:blipFill>
                <a:blip r:embed="rId289"/>
                <a:stretch>
                  <a:fillRect/>
                </a:stretch>
              </p:blipFill>
              <p:spPr>
                <a:xfrm>
                  <a:off x="6821074" y="6659390"/>
                  <a:ext cx="1565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7" name="Ink 166">
                  <a:extLst>
                    <a:ext uri="{FF2B5EF4-FFF2-40B4-BE49-F238E27FC236}">
                      <a16:creationId xmlns:a16="http://schemas.microsoft.com/office/drawing/2014/main" id="{C566F8C7-9C2B-3162-67F3-1BE23EC5E49F}"/>
                    </a:ext>
                  </a:extLst>
                </p14:cNvPr>
                <p14:cNvContentPartPr/>
                <p14:nvPr/>
              </p14:nvContentPartPr>
              <p14:xfrm>
                <a:off x="9106354" y="6782510"/>
                <a:ext cx="709920" cy="19800"/>
              </p14:xfrm>
            </p:contentPart>
          </mc:Choice>
          <mc:Fallback xmlns="">
            <p:pic>
              <p:nvPicPr>
                <p:cNvPr id="167" name="Ink 166">
                  <a:extLst>
                    <a:ext uri="{FF2B5EF4-FFF2-40B4-BE49-F238E27FC236}">
                      <a16:creationId xmlns:a16="http://schemas.microsoft.com/office/drawing/2014/main" id="{C566F8C7-9C2B-3162-67F3-1BE23EC5E49F}"/>
                    </a:ext>
                  </a:extLst>
                </p:cNvPr>
                <p:cNvPicPr/>
                <p:nvPr/>
              </p:nvPicPr>
              <p:blipFill>
                <a:blip r:embed="rId291"/>
                <a:stretch>
                  <a:fillRect/>
                </a:stretch>
              </p:blipFill>
              <p:spPr>
                <a:xfrm>
                  <a:off x="9097714" y="6773870"/>
                  <a:ext cx="727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8" name="Ink 167">
                  <a:extLst>
                    <a:ext uri="{FF2B5EF4-FFF2-40B4-BE49-F238E27FC236}">
                      <a16:creationId xmlns:a16="http://schemas.microsoft.com/office/drawing/2014/main" id="{2D016A34-468E-1A20-144C-6137421D0DB5}"/>
                    </a:ext>
                  </a:extLst>
                </p14:cNvPr>
                <p14:cNvContentPartPr/>
                <p14:nvPr/>
              </p14:nvContentPartPr>
              <p14:xfrm>
                <a:off x="10758034" y="6782870"/>
                <a:ext cx="541440" cy="10080"/>
              </p14:xfrm>
            </p:contentPart>
          </mc:Choice>
          <mc:Fallback xmlns="">
            <p:pic>
              <p:nvPicPr>
                <p:cNvPr id="168" name="Ink 167">
                  <a:extLst>
                    <a:ext uri="{FF2B5EF4-FFF2-40B4-BE49-F238E27FC236}">
                      <a16:creationId xmlns:a16="http://schemas.microsoft.com/office/drawing/2014/main" id="{2D016A34-468E-1A20-144C-6137421D0DB5}"/>
                    </a:ext>
                  </a:extLst>
                </p:cNvPr>
                <p:cNvPicPr/>
                <p:nvPr/>
              </p:nvPicPr>
              <p:blipFill>
                <a:blip r:embed="rId293"/>
                <a:stretch>
                  <a:fillRect/>
                </a:stretch>
              </p:blipFill>
              <p:spPr>
                <a:xfrm>
                  <a:off x="10749034" y="6774230"/>
                  <a:ext cx="55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9" name="Ink 168">
                  <a:extLst>
                    <a:ext uri="{FF2B5EF4-FFF2-40B4-BE49-F238E27FC236}">
                      <a16:creationId xmlns:a16="http://schemas.microsoft.com/office/drawing/2014/main" id="{9D3DC46A-6509-10DD-4CDC-41C5147ED766}"/>
                    </a:ext>
                  </a:extLst>
                </p14:cNvPr>
                <p14:cNvContentPartPr/>
                <p14:nvPr/>
              </p14:nvContentPartPr>
              <p14:xfrm>
                <a:off x="12204154" y="6738590"/>
                <a:ext cx="25560" cy="7560"/>
              </p14:xfrm>
            </p:contentPart>
          </mc:Choice>
          <mc:Fallback xmlns="">
            <p:pic>
              <p:nvPicPr>
                <p:cNvPr id="169" name="Ink 168">
                  <a:extLst>
                    <a:ext uri="{FF2B5EF4-FFF2-40B4-BE49-F238E27FC236}">
                      <a16:creationId xmlns:a16="http://schemas.microsoft.com/office/drawing/2014/main" id="{9D3DC46A-6509-10DD-4CDC-41C5147ED766}"/>
                    </a:ext>
                  </a:extLst>
                </p:cNvPr>
                <p:cNvPicPr/>
                <p:nvPr/>
              </p:nvPicPr>
              <p:blipFill>
                <a:blip r:embed="rId295"/>
                <a:stretch>
                  <a:fillRect/>
                </a:stretch>
              </p:blipFill>
              <p:spPr>
                <a:xfrm>
                  <a:off x="12195514" y="6729590"/>
                  <a:ext cx="43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1" name="Ink 170">
                  <a:extLst>
                    <a:ext uri="{FF2B5EF4-FFF2-40B4-BE49-F238E27FC236}">
                      <a16:creationId xmlns:a16="http://schemas.microsoft.com/office/drawing/2014/main" id="{16E126FD-83F1-8ECE-2615-E18AB83BAA2E}"/>
                    </a:ext>
                  </a:extLst>
                </p14:cNvPr>
                <p14:cNvContentPartPr/>
                <p14:nvPr/>
              </p14:nvContentPartPr>
              <p14:xfrm>
                <a:off x="6726394" y="4113110"/>
                <a:ext cx="6503040" cy="2829600"/>
              </p14:xfrm>
            </p:contentPart>
          </mc:Choice>
          <mc:Fallback xmlns="">
            <p:pic>
              <p:nvPicPr>
                <p:cNvPr id="171" name="Ink 170">
                  <a:extLst>
                    <a:ext uri="{FF2B5EF4-FFF2-40B4-BE49-F238E27FC236}">
                      <a16:creationId xmlns:a16="http://schemas.microsoft.com/office/drawing/2014/main" id="{16E126FD-83F1-8ECE-2615-E18AB83BAA2E}"/>
                    </a:ext>
                  </a:extLst>
                </p:cNvPr>
                <p:cNvPicPr/>
                <p:nvPr/>
              </p:nvPicPr>
              <p:blipFill>
                <a:blip r:embed="rId297"/>
                <a:stretch>
                  <a:fillRect/>
                </a:stretch>
              </p:blipFill>
              <p:spPr>
                <a:xfrm>
                  <a:off x="6717754" y="4104470"/>
                  <a:ext cx="6520680" cy="2847240"/>
                </a:xfrm>
                <a:prstGeom prst="rect">
                  <a:avLst/>
                </a:prstGeom>
              </p:spPr>
            </p:pic>
          </mc:Fallback>
        </mc:AlternateContent>
      </p:grpSp>
      <p:grpSp>
        <p:nvGrpSpPr>
          <p:cNvPr id="239" name="Group 238">
            <a:extLst>
              <a:ext uri="{FF2B5EF4-FFF2-40B4-BE49-F238E27FC236}">
                <a16:creationId xmlns:a16="http://schemas.microsoft.com/office/drawing/2014/main" id="{53E9FE26-6D2B-95E1-4A6F-1428311CBF06}"/>
              </a:ext>
            </a:extLst>
          </p:cNvPr>
          <p:cNvGrpSpPr/>
          <p:nvPr/>
        </p:nvGrpSpPr>
        <p:grpSpPr>
          <a:xfrm>
            <a:off x="8126794" y="83814"/>
            <a:ext cx="3816720" cy="2719800"/>
            <a:chOff x="8126794" y="83814"/>
            <a:chExt cx="3816720" cy="2719800"/>
          </a:xfrm>
        </p:grpSpPr>
        <mc:AlternateContent xmlns:mc="http://schemas.openxmlformats.org/markup-compatibility/2006" xmlns:p14="http://schemas.microsoft.com/office/powerpoint/2010/main">
          <mc:Choice Requires="p14">
            <p:contentPart p14:bwMode="auto" r:id="rId298">
              <p14:nvContentPartPr>
                <p14:cNvPr id="173" name="Ink 172">
                  <a:extLst>
                    <a:ext uri="{FF2B5EF4-FFF2-40B4-BE49-F238E27FC236}">
                      <a16:creationId xmlns:a16="http://schemas.microsoft.com/office/drawing/2014/main" id="{B39D9322-CF2B-9527-FB9A-DC706FDBEECB}"/>
                    </a:ext>
                  </a:extLst>
                </p14:cNvPr>
                <p14:cNvContentPartPr/>
                <p14:nvPr/>
              </p14:nvContentPartPr>
              <p14:xfrm>
                <a:off x="8633674" y="578454"/>
                <a:ext cx="2387160" cy="1192320"/>
              </p14:xfrm>
            </p:contentPart>
          </mc:Choice>
          <mc:Fallback xmlns="">
            <p:pic>
              <p:nvPicPr>
                <p:cNvPr id="173" name="Ink 172">
                  <a:extLst>
                    <a:ext uri="{FF2B5EF4-FFF2-40B4-BE49-F238E27FC236}">
                      <a16:creationId xmlns:a16="http://schemas.microsoft.com/office/drawing/2014/main" id="{B39D9322-CF2B-9527-FB9A-DC706FDBEECB}"/>
                    </a:ext>
                  </a:extLst>
                </p:cNvPr>
                <p:cNvPicPr/>
                <p:nvPr/>
              </p:nvPicPr>
              <p:blipFill>
                <a:blip r:embed="rId299"/>
                <a:stretch>
                  <a:fillRect/>
                </a:stretch>
              </p:blipFill>
              <p:spPr>
                <a:xfrm>
                  <a:off x="8625034" y="569454"/>
                  <a:ext cx="2404800" cy="1209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F11E86A7-94F5-F922-CD7C-3064FFBB1D28}"/>
                    </a:ext>
                  </a:extLst>
                </p14:cNvPr>
                <p14:cNvContentPartPr/>
                <p14:nvPr/>
              </p14:nvContentPartPr>
              <p14:xfrm>
                <a:off x="8767234" y="552534"/>
                <a:ext cx="2304000" cy="1157040"/>
              </p14:xfrm>
            </p:contentPart>
          </mc:Choice>
          <mc:Fallback xmlns="">
            <p:pic>
              <p:nvPicPr>
                <p:cNvPr id="174" name="Ink 173">
                  <a:extLst>
                    <a:ext uri="{FF2B5EF4-FFF2-40B4-BE49-F238E27FC236}">
                      <a16:creationId xmlns:a16="http://schemas.microsoft.com/office/drawing/2014/main" id="{F11E86A7-94F5-F922-CD7C-3064FFBB1D28}"/>
                    </a:ext>
                  </a:extLst>
                </p:cNvPr>
                <p:cNvPicPr/>
                <p:nvPr/>
              </p:nvPicPr>
              <p:blipFill>
                <a:blip r:embed="rId301"/>
                <a:stretch>
                  <a:fillRect/>
                </a:stretch>
              </p:blipFill>
              <p:spPr>
                <a:xfrm>
                  <a:off x="8758594" y="543894"/>
                  <a:ext cx="2321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a:extLst>
                    <a:ext uri="{FF2B5EF4-FFF2-40B4-BE49-F238E27FC236}">
                      <a16:creationId xmlns:a16="http://schemas.microsoft.com/office/drawing/2014/main" id="{E9967D1A-14F1-6F68-D780-9D1CE4EC5DB5}"/>
                    </a:ext>
                  </a:extLst>
                </p14:cNvPr>
                <p14:cNvContentPartPr/>
                <p14:nvPr/>
              </p14:nvContentPartPr>
              <p14:xfrm>
                <a:off x="9085834" y="289014"/>
                <a:ext cx="48960" cy="159120"/>
              </p14:xfrm>
            </p:contentPart>
          </mc:Choice>
          <mc:Fallback xmlns="">
            <p:pic>
              <p:nvPicPr>
                <p:cNvPr id="175" name="Ink 174">
                  <a:extLst>
                    <a:ext uri="{FF2B5EF4-FFF2-40B4-BE49-F238E27FC236}">
                      <a16:creationId xmlns:a16="http://schemas.microsoft.com/office/drawing/2014/main" id="{E9967D1A-14F1-6F68-D780-9D1CE4EC5DB5}"/>
                    </a:ext>
                  </a:extLst>
                </p:cNvPr>
                <p:cNvPicPr/>
                <p:nvPr/>
              </p:nvPicPr>
              <p:blipFill>
                <a:blip r:embed="rId303"/>
                <a:stretch>
                  <a:fillRect/>
                </a:stretch>
              </p:blipFill>
              <p:spPr>
                <a:xfrm>
                  <a:off x="9077194" y="280374"/>
                  <a:ext cx="66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6" name="Ink 175">
                  <a:extLst>
                    <a:ext uri="{FF2B5EF4-FFF2-40B4-BE49-F238E27FC236}">
                      <a16:creationId xmlns:a16="http://schemas.microsoft.com/office/drawing/2014/main" id="{A6B46DA1-8E82-C174-911E-E04D2E5555E4}"/>
                    </a:ext>
                  </a:extLst>
                </p14:cNvPr>
                <p14:cNvContentPartPr/>
                <p14:nvPr/>
              </p14:nvContentPartPr>
              <p14:xfrm>
                <a:off x="9151714" y="155814"/>
                <a:ext cx="11160" cy="31320"/>
              </p14:xfrm>
            </p:contentPart>
          </mc:Choice>
          <mc:Fallback xmlns="">
            <p:pic>
              <p:nvPicPr>
                <p:cNvPr id="176" name="Ink 175">
                  <a:extLst>
                    <a:ext uri="{FF2B5EF4-FFF2-40B4-BE49-F238E27FC236}">
                      <a16:creationId xmlns:a16="http://schemas.microsoft.com/office/drawing/2014/main" id="{A6B46DA1-8E82-C174-911E-E04D2E5555E4}"/>
                    </a:ext>
                  </a:extLst>
                </p:cNvPr>
                <p:cNvPicPr/>
                <p:nvPr/>
              </p:nvPicPr>
              <p:blipFill>
                <a:blip r:embed="rId305"/>
                <a:stretch>
                  <a:fillRect/>
                </a:stretch>
              </p:blipFill>
              <p:spPr>
                <a:xfrm>
                  <a:off x="9142714" y="146814"/>
                  <a:ext cx="2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7" name="Ink 176">
                  <a:extLst>
                    <a:ext uri="{FF2B5EF4-FFF2-40B4-BE49-F238E27FC236}">
                      <a16:creationId xmlns:a16="http://schemas.microsoft.com/office/drawing/2014/main" id="{1126E116-2A99-8A2C-53E1-A529820B26E1}"/>
                    </a:ext>
                  </a:extLst>
                </p14:cNvPr>
                <p14:cNvContentPartPr/>
                <p14:nvPr/>
              </p14:nvContentPartPr>
              <p14:xfrm>
                <a:off x="9227314" y="177414"/>
                <a:ext cx="10080" cy="279720"/>
              </p14:xfrm>
            </p:contentPart>
          </mc:Choice>
          <mc:Fallback xmlns="">
            <p:pic>
              <p:nvPicPr>
                <p:cNvPr id="177" name="Ink 176">
                  <a:extLst>
                    <a:ext uri="{FF2B5EF4-FFF2-40B4-BE49-F238E27FC236}">
                      <a16:creationId xmlns:a16="http://schemas.microsoft.com/office/drawing/2014/main" id="{1126E116-2A99-8A2C-53E1-A529820B26E1}"/>
                    </a:ext>
                  </a:extLst>
                </p:cNvPr>
                <p:cNvPicPr/>
                <p:nvPr/>
              </p:nvPicPr>
              <p:blipFill>
                <a:blip r:embed="rId307"/>
                <a:stretch>
                  <a:fillRect/>
                </a:stretch>
              </p:blipFill>
              <p:spPr>
                <a:xfrm>
                  <a:off x="9218674" y="168414"/>
                  <a:ext cx="27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8" name="Ink 177">
                  <a:extLst>
                    <a:ext uri="{FF2B5EF4-FFF2-40B4-BE49-F238E27FC236}">
                      <a16:creationId xmlns:a16="http://schemas.microsoft.com/office/drawing/2014/main" id="{72865FCA-3FE5-8ADF-C63C-28009368F3E5}"/>
                    </a:ext>
                  </a:extLst>
                </p14:cNvPr>
                <p14:cNvContentPartPr/>
                <p14:nvPr/>
              </p14:nvContentPartPr>
              <p14:xfrm>
                <a:off x="9204274" y="318174"/>
                <a:ext cx="256320" cy="132480"/>
              </p14:xfrm>
            </p:contentPart>
          </mc:Choice>
          <mc:Fallback xmlns="">
            <p:pic>
              <p:nvPicPr>
                <p:cNvPr id="178" name="Ink 177">
                  <a:extLst>
                    <a:ext uri="{FF2B5EF4-FFF2-40B4-BE49-F238E27FC236}">
                      <a16:creationId xmlns:a16="http://schemas.microsoft.com/office/drawing/2014/main" id="{72865FCA-3FE5-8ADF-C63C-28009368F3E5}"/>
                    </a:ext>
                  </a:extLst>
                </p:cNvPr>
                <p:cNvPicPr/>
                <p:nvPr/>
              </p:nvPicPr>
              <p:blipFill>
                <a:blip r:embed="rId309"/>
                <a:stretch>
                  <a:fillRect/>
                </a:stretch>
              </p:blipFill>
              <p:spPr>
                <a:xfrm>
                  <a:off x="9195634" y="309174"/>
                  <a:ext cx="273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9" name="Ink 178">
                  <a:extLst>
                    <a:ext uri="{FF2B5EF4-FFF2-40B4-BE49-F238E27FC236}">
                      <a16:creationId xmlns:a16="http://schemas.microsoft.com/office/drawing/2014/main" id="{805BF705-30C4-0F97-7CAD-87740C2A9C0F}"/>
                    </a:ext>
                  </a:extLst>
                </p14:cNvPr>
                <p14:cNvContentPartPr/>
                <p14:nvPr/>
              </p14:nvContentPartPr>
              <p14:xfrm>
                <a:off x="9531874" y="244734"/>
                <a:ext cx="154440" cy="286560"/>
              </p14:xfrm>
            </p:contentPart>
          </mc:Choice>
          <mc:Fallback xmlns="">
            <p:pic>
              <p:nvPicPr>
                <p:cNvPr id="179" name="Ink 178">
                  <a:extLst>
                    <a:ext uri="{FF2B5EF4-FFF2-40B4-BE49-F238E27FC236}">
                      <a16:creationId xmlns:a16="http://schemas.microsoft.com/office/drawing/2014/main" id="{805BF705-30C4-0F97-7CAD-87740C2A9C0F}"/>
                    </a:ext>
                  </a:extLst>
                </p:cNvPr>
                <p:cNvPicPr/>
                <p:nvPr/>
              </p:nvPicPr>
              <p:blipFill>
                <a:blip r:embed="rId311"/>
                <a:stretch>
                  <a:fillRect/>
                </a:stretch>
              </p:blipFill>
              <p:spPr>
                <a:xfrm>
                  <a:off x="9523234" y="235734"/>
                  <a:ext cx="1720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0" name="Ink 179">
                  <a:extLst>
                    <a:ext uri="{FF2B5EF4-FFF2-40B4-BE49-F238E27FC236}">
                      <a16:creationId xmlns:a16="http://schemas.microsoft.com/office/drawing/2014/main" id="{C3B544AB-7B19-FC46-10B8-1E1ADDB0F558}"/>
                    </a:ext>
                  </a:extLst>
                </p14:cNvPr>
                <p14:cNvContentPartPr/>
                <p14:nvPr/>
              </p14:nvContentPartPr>
              <p14:xfrm>
                <a:off x="9096274" y="609414"/>
                <a:ext cx="211680" cy="790920"/>
              </p14:xfrm>
            </p:contentPart>
          </mc:Choice>
          <mc:Fallback xmlns="">
            <p:pic>
              <p:nvPicPr>
                <p:cNvPr id="180" name="Ink 179">
                  <a:extLst>
                    <a:ext uri="{FF2B5EF4-FFF2-40B4-BE49-F238E27FC236}">
                      <a16:creationId xmlns:a16="http://schemas.microsoft.com/office/drawing/2014/main" id="{C3B544AB-7B19-FC46-10B8-1E1ADDB0F558}"/>
                    </a:ext>
                  </a:extLst>
                </p:cNvPr>
                <p:cNvPicPr/>
                <p:nvPr/>
              </p:nvPicPr>
              <p:blipFill>
                <a:blip r:embed="rId313"/>
                <a:stretch>
                  <a:fillRect/>
                </a:stretch>
              </p:blipFill>
              <p:spPr>
                <a:xfrm>
                  <a:off x="9087274" y="600774"/>
                  <a:ext cx="22932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1" name="Ink 180">
                  <a:extLst>
                    <a:ext uri="{FF2B5EF4-FFF2-40B4-BE49-F238E27FC236}">
                      <a16:creationId xmlns:a16="http://schemas.microsoft.com/office/drawing/2014/main" id="{3D76B629-9861-D7F3-9386-5384A4052926}"/>
                    </a:ext>
                  </a:extLst>
                </p14:cNvPr>
                <p14:cNvContentPartPr/>
                <p14:nvPr/>
              </p14:nvContentPartPr>
              <p14:xfrm>
                <a:off x="9737794" y="733254"/>
                <a:ext cx="162360" cy="646200"/>
              </p14:xfrm>
            </p:contentPart>
          </mc:Choice>
          <mc:Fallback xmlns="">
            <p:pic>
              <p:nvPicPr>
                <p:cNvPr id="181" name="Ink 180">
                  <a:extLst>
                    <a:ext uri="{FF2B5EF4-FFF2-40B4-BE49-F238E27FC236}">
                      <a16:creationId xmlns:a16="http://schemas.microsoft.com/office/drawing/2014/main" id="{3D76B629-9861-D7F3-9386-5384A4052926}"/>
                    </a:ext>
                  </a:extLst>
                </p:cNvPr>
                <p:cNvPicPr/>
                <p:nvPr/>
              </p:nvPicPr>
              <p:blipFill>
                <a:blip r:embed="rId315"/>
                <a:stretch>
                  <a:fillRect/>
                </a:stretch>
              </p:blipFill>
              <p:spPr>
                <a:xfrm>
                  <a:off x="9729154" y="724254"/>
                  <a:ext cx="18000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2" name="Ink 181">
                  <a:extLst>
                    <a:ext uri="{FF2B5EF4-FFF2-40B4-BE49-F238E27FC236}">
                      <a16:creationId xmlns:a16="http://schemas.microsoft.com/office/drawing/2014/main" id="{DF1ED142-27EB-956D-00B5-29A015C25601}"/>
                    </a:ext>
                  </a:extLst>
                </p14:cNvPr>
                <p14:cNvContentPartPr/>
                <p14:nvPr/>
              </p14:nvContentPartPr>
              <p14:xfrm>
                <a:off x="8820514" y="629214"/>
                <a:ext cx="178560" cy="118080"/>
              </p14:xfrm>
            </p:contentPart>
          </mc:Choice>
          <mc:Fallback xmlns="">
            <p:pic>
              <p:nvPicPr>
                <p:cNvPr id="182" name="Ink 181">
                  <a:extLst>
                    <a:ext uri="{FF2B5EF4-FFF2-40B4-BE49-F238E27FC236}">
                      <a16:creationId xmlns:a16="http://schemas.microsoft.com/office/drawing/2014/main" id="{DF1ED142-27EB-956D-00B5-29A015C25601}"/>
                    </a:ext>
                  </a:extLst>
                </p:cNvPr>
                <p:cNvPicPr/>
                <p:nvPr/>
              </p:nvPicPr>
              <p:blipFill>
                <a:blip r:embed="rId317"/>
                <a:stretch>
                  <a:fillRect/>
                </a:stretch>
              </p:blipFill>
              <p:spPr>
                <a:xfrm>
                  <a:off x="8811514" y="620574"/>
                  <a:ext cx="196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3" name="Ink 182">
                  <a:extLst>
                    <a:ext uri="{FF2B5EF4-FFF2-40B4-BE49-F238E27FC236}">
                      <a16:creationId xmlns:a16="http://schemas.microsoft.com/office/drawing/2014/main" id="{32C9C606-EDBE-541F-8207-1C5F00B94D07}"/>
                    </a:ext>
                  </a:extLst>
                </p14:cNvPr>
                <p14:cNvContentPartPr/>
                <p14:nvPr/>
              </p14:nvContentPartPr>
              <p14:xfrm>
                <a:off x="9052354" y="665214"/>
                <a:ext cx="80280" cy="88200"/>
              </p14:xfrm>
            </p:contentPart>
          </mc:Choice>
          <mc:Fallback xmlns="">
            <p:pic>
              <p:nvPicPr>
                <p:cNvPr id="183" name="Ink 182">
                  <a:extLst>
                    <a:ext uri="{FF2B5EF4-FFF2-40B4-BE49-F238E27FC236}">
                      <a16:creationId xmlns:a16="http://schemas.microsoft.com/office/drawing/2014/main" id="{32C9C606-EDBE-541F-8207-1C5F00B94D07}"/>
                    </a:ext>
                  </a:extLst>
                </p:cNvPr>
                <p:cNvPicPr/>
                <p:nvPr/>
              </p:nvPicPr>
              <p:blipFill>
                <a:blip r:embed="rId319"/>
                <a:stretch>
                  <a:fillRect/>
                </a:stretch>
              </p:blipFill>
              <p:spPr>
                <a:xfrm>
                  <a:off x="9043354" y="656214"/>
                  <a:ext cx="97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4" name="Ink 183">
                  <a:extLst>
                    <a:ext uri="{FF2B5EF4-FFF2-40B4-BE49-F238E27FC236}">
                      <a16:creationId xmlns:a16="http://schemas.microsoft.com/office/drawing/2014/main" id="{30277024-CFEA-A2E6-3DC5-06FBDD69784B}"/>
                    </a:ext>
                  </a:extLst>
                </p14:cNvPr>
                <p14:cNvContentPartPr/>
                <p14:nvPr/>
              </p14:nvContentPartPr>
              <p14:xfrm>
                <a:off x="9376714" y="701574"/>
                <a:ext cx="109080" cy="154080"/>
              </p14:xfrm>
            </p:contentPart>
          </mc:Choice>
          <mc:Fallback xmlns="">
            <p:pic>
              <p:nvPicPr>
                <p:cNvPr id="184" name="Ink 183">
                  <a:extLst>
                    <a:ext uri="{FF2B5EF4-FFF2-40B4-BE49-F238E27FC236}">
                      <a16:creationId xmlns:a16="http://schemas.microsoft.com/office/drawing/2014/main" id="{30277024-CFEA-A2E6-3DC5-06FBDD69784B}"/>
                    </a:ext>
                  </a:extLst>
                </p:cNvPr>
                <p:cNvPicPr/>
                <p:nvPr/>
              </p:nvPicPr>
              <p:blipFill>
                <a:blip r:embed="rId321"/>
                <a:stretch>
                  <a:fillRect/>
                </a:stretch>
              </p:blipFill>
              <p:spPr>
                <a:xfrm>
                  <a:off x="9367714" y="692934"/>
                  <a:ext cx="126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5" name="Ink 184">
                  <a:extLst>
                    <a:ext uri="{FF2B5EF4-FFF2-40B4-BE49-F238E27FC236}">
                      <a16:creationId xmlns:a16="http://schemas.microsoft.com/office/drawing/2014/main" id="{A687F22E-1469-BF8F-F6EB-1C9E8BEB13FE}"/>
                    </a:ext>
                  </a:extLst>
                </p14:cNvPr>
                <p14:cNvContentPartPr/>
                <p14:nvPr/>
              </p14:nvContentPartPr>
              <p14:xfrm>
                <a:off x="9504154" y="726774"/>
                <a:ext cx="204480" cy="115920"/>
              </p14:xfrm>
            </p:contentPart>
          </mc:Choice>
          <mc:Fallback xmlns="">
            <p:pic>
              <p:nvPicPr>
                <p:cNvPr id="185" name="Ink 184">
                  <a:extLst>
                    <a:ext uri="{FF2B5EF4-FFF2-40B4-BE49-F238E27FC236}">
                      <a16:creationId xmlns:a16="http://schemas.microsoft.com/office/drawing/2014/main" id="{A687F22E-1469-BF8F-F6EB-1C9E8BEB13FE}"/>
                    </a:ext>
                  </a:extLst>
                </p:cNvPr>
                <p:cNvPicPr/>
                <p:nvPr/>
              </p:nvPicPr>
              <p:blipFill>
                <a:blip r:embed="rId323"/>
                <a:stretch>
                  <a:fillRect/>
                </a:stretch>
              </p:blipFill>
              <p:spPr>
                <a:xfrm>
                  <a:off x="9495154" y="717774"/>
                  <a:ext cx="222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6" name="Ink 185">
                  <a:extLst>
                    <a:ext uri="{FF2B5EF4-FFF2-40B4-BE49-F238E27FC236}">
                      <a16:creationId xmlns:a16="http://schemas.microsoft.com/office/drawing/2014/main" id="{1D1B73FE-4BD0-EA6F-B79B-B814C061F142}"/>
                    </a:ext>
                  </a:extLst>
                </p14:cNvPr>
                <p14:cNvContentPartPr/>
                <p14:nvPr/>
              </p14:nvContentPartPr>
              <p14:xfrm>
                <a:off x="8540074" y="783654"/>
                <a:ext cx="1374480" cy="159840"/>
              </p14:xfrm>
            </p:contentPart>
          </mc:Choice>
          <mc:Fallback xmlns="">
            <p:pic>
              <p:nvPicPr>
                <p:cNvPr id="186" name="Ink 185">
                  <a:extLst>
                    <a:ext uri="{FF2B5EF4-FFF2-40B4-BE49-F238E27FC236}">
                      <a16:creationId xmlns:a16="http://schemas.microsoft.com/office/drawing/2014/main" id="{1D1B73FE-4BD0-EA6F-B79B-B814C061F142}"/>
                    </a:ext>
                  </a:extLst>
                </p:cNvPr>
                <p:cNvPicPr/>
                <p:nvPr/>
              </p:nvPicPr>
              <p:blipFill>
                <a:blip r:embed="rId325"/>
                <a:stretch>
                  <a:fillRect/>
                </a:stretch>
              </p:blipFill>
              <p:spPr>
                <a:xfrm>
                  <a:off x="8531074" y="775014"/>
                  <a:ext cx="1392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8" name="Ink 187">
                  <a:extLst>
                    <a:ext uri="{FF2B5EF4-FFF2-40B4-BE49-F238E27FC236}">
                      <a16:creationId xmlns:a16="http://schemas.microsoft.com/office/drawing/2014/main" id="{E9A12488-8905-CB55-8FDC-B1C1DEEC6BA1}"/>
                    </a:ext>
                  </a:extLst>
                </p14:cNvPr>
                <p14:cNvContentPartPr/>
                <p14:nvPr/>
              </p14:nvContentPartPr>
              <p14:xfrm>
                <a:off x="8794954" y="927294"/>
                <a:ext cx="254160" cy="25560"/>
              </p14:xfrm>
            </p:contentPart>
          </mc:Choice>
          <mc:Fallback xmlns="">
            <p:pic>
              <p:nvPicPr>
                <p:cNvPr id="188" name="Ink 187">
                  <a:extLst>
                    <a:ext uri="{FF2B5EF4-FFF2-40B4-BE49-F238E27FC236}">
                      <a16:creationId xmlns:a16="http://schemas.microsoft.com/office/drawing/2014/main" id="{E9A12488-8905-CB55-8FDC-B1C1DEEC6BA1}"/>
                    </a:ext>
                  </a:extLst>
                </p:cNvPr>
                <p:cNvPicPr/>
                <p:nvPr/>
              </p:nvPicPr>
              <p:blipFill>
                <a:blip r:embed="rId327"/>
                <a:stretch>
                  <a:fillRect/>
                </a:stretch>
              </p:blipFill>
              <p:spPr>
                <a:xfrm>
                  <a:off x="8786314" y="918294"/>
                  <a:ext cx="271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9" name="Ink 188">
                  <a:extLst>
                    <a:ext uri="{FF2B5EF4-FFF2-40B4-BE49-F238E27FC236}">
                      <a16:creationId xmlns:a16="http://schemas.microsoft.com/office/drawing/2014/main" id="{E7727BD0-58A8-5294-3D0E-F44EA63EA0B4}"/>
                    </a:ext>
                  </a:extLst>
                </p14:cNvPr>
                <p14:cNvContentPartPr/>
                <p14:nvPr/>
              </p14:nvContentPartPr>
              <p14:xfrm>
                <a:off x="9374554" y="1037814"/>
                <a:ext cx="216720" cy="25200"/>
              </p14:xfrm>
            </p:contentPart>
          </mc:Choice>
          <mc:Fallback xmlns="">
            <p:pic>
              <p:nvPicPr>
                <p:cNvPr id="189" name="Ink 188">
                  <a:extLst>
                    <a:ext uri="{FF2B5EF4-FFF2-40B4-BE49-F238E27FC236}">
                      <a16:creationId xmlns:a16="http://schemas.microsoft.com/office/drawing/2014/main" id="{E7727BD0-58A8-5294-3D0E-F44EA63EA0B4}"/>
                    </a:ext>
                  </a:extLst>
                </p:cNvPr>
                <p:cNvPicPr/>
                <p:nvPr/>
              </p:nvPicPr>
              <p:blipFill>
                <a:blip r:embed="rId329"/>
                <a:stretch>
                  <a:fillRect/>
                </a:stretch>
              </p:blipFill>
              <p:spPr>
                <a:xfrm>
                  <a:off x="9365554" y="1028814"/>
                  <a:ext cx="234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0" name="Ink 189">
                  <a:extLst>
                    <a:ext uri="{FF2B5EF4-FFF2-40B4-BE49-F238E27FC236}">
                      <a16:creationId xmlns:a16="http://schemas.microsoft.com/office/drawing/2014/main" id="{8C3900D2-CD2C-9689-B093-E3A43F9CED37}"/>
                    </a:ext>
                  </a:extLst>
                </p14:cNvPr>
                <p14:cNvContentPartPr/>
                <p14:nvPr/>
              </p14:nvContentPartPr>
              <p14:xfrm>
                <a:off x="8789194" y="1054014"/>
                <a:ext cx="378720" cy="28440"/>
              </p14:xfrm>
            </p:contentPart>
          </mc:Choice>
          <mc:Fallback xmlns="">
            <p:pic>
              <p:nvPicPr>
                <p:cNvPr id="190" name="Ink 189">
                  <a:extLst>
                    <a:ext uri="{FF2B5EF4-FFF2-40B4-BE49-F238E27FC236}">
                      <a16:creationId xmlns:a16="http://schemas.microsoft.com/office/drawing/2014/main" id="{8C3900D2-CD2C-9689-B093-E3A43F9CED37}"/>
                    </a:ext>
                  </a:extLst>
                </p:cNvPr>
                <p:cNvPicPr/>
                <p:nvPr/>
              </p:nvPicPr>
              <p:blipFill>
                <a:blip r:embed="rId331"/>
                <a:stretch>
                  <a:fillRect/>
                </a:stretch>
              </p:blipFill>
              <p:spPr>
                <a:xfrm>
                  <a:off x="8780194" y="1045374"/>
                  <a:ext cx="396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1" name="Ink 190">
                  <a:extLst>
                    <a:ext uri="{FF2B5EF4-FFF2-40B4-BE49-F238E27FC236}">
                      <a16:creationId xmlns:a16="http://schemas.microsoft.com/office/drawing/2014/main" id="{1E731E01-46B2-A421-5EA9-C4FF1C78674A}"/>
                    </a:ext>
                  </a:extLst>
                </p14:cNvPr>
                <p14:cNvContentPartPr/>
                <p14:nvPr/>
              </p14:nvContentPartPr>
              <p14:xfrm>
                <a:off x="9414154" y="1193694"/>
                <a:ext cx="202320" cy="10080"/>
              </p14:xfrm>
            </p:contentPart>
          </mc:Choice>
          <mc:Fallback xmlns="">
            <p:pic>
              <p:nvPicPr>
                <p:cNvPr id="191" name="Ink 190">
                  <a:extLst>
                    <a:ext uri="{FF2B5EF4-FFF2-40B4-BE49-F238E27FC236}">
                      <a16:creationId xmlns:a16="http://schemas.microsoft.com/office/drawing/2014/main" id="{1E731E01-46B2-A421-5EA9-C4FF1C78674A}"/>
                    </a:ext>
                  </a:extLst>
                </p:cNvPr>
                <p:cNvPicPr/>
                <p:nvPr/>
              </p:nvPicPr>
              <p:blipFill>
                <a:blip r:embed="rId333"/>
                <a:stretch>
                  <a:fillRect/>
                </a:stretch>
              </p:blipFill>
              <p:spPr>
                <a:xfrm>
                  <a:off x="9405514" y="1185054"/>
                  <a:ext cx="219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2" name="Ink 191">
                  <a:extLst>
                    <a:ext uri="{FF2B5EF4-FFF2-40B4-BE49-F238E27FC236}">
                      <a16:creationId xmlns:a16="http://schemas.microsoft.com/office/drawing/2014/main" id="{0F455068-DD53-392C-4169-B7460CFED25C}"/>
                    </a:ext>
                  </a:extLst>
                </p14:cNvPr>
                <p14:cNvContentPartPr/>
                <p14:nvPr/>
              </p14:nvContentPartPr>
              <p14:xfrm>
                <a:off x="8843914" y="1250214"/>
                <a:ext cx="367920" cy="19440"/>
              </p14:xfrm>
            </p:contentPart>
          </mc:Choice>
          <mc:Fallback xmlns="">
            <p:pic>
              <p:nvPicPr>
                <p:cNvPr id="192" name="Ink 191">
                  <a:extLst>
                    <a:ext uri="{FF2B5EF4-FFF2-40B4-BE49-F238E27FC236}">
                      <a16:creationId xmlns:a16="http://schemas.microsoft.com/office/drawing/2014/main" id="{0F455068-DD53-392C-4169-B7460CFED25C}"/>
                    </a:ext>
                  </a:extLst>
                </p:cNvPr>
                <p:cNvPicPr/>
                <p:nvPr/>
              </p:nvPicPr>
              <p:blipFill>
                <a:blip r:embed="rId335"/>
                <a:stretch>
                  <a:fillRect/>
                </a:stretch>
              </p:blipFill>
              <p:spPr>
                <a:xfrm>
                  <a:off x="8834914" y="1241214"/>
                  <a:ext cx="38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3" name="Ink 192">
                  <a:extLst>
                    <a:ext uri="{FF2B5EF4-FFF2-40B4-BE49-F238E27FC236}">
                      <a16:creationId xmlns:a16="http://schemas.microsoft.com/office/drawing/2014/main" id="{5A8E7EBE-8F46-2734-F63C-C29EFA82B0EF}"/>
                    </a:ext>
                  </a:extLst>
                </p14:cNvPr>
                <p14:cNvContentPartPr/>
                <p14:nvPr/>
              </p14:nvContentPartPr>
              <p14:xfrm>
                <a:off x="9423874" y="1362174"/>
                <a:ext cx="250920" cy="360"/>
              </p14:xfrm>
            </p:contentPart>
          </mc:Choice>
          <mc:Fallback xmlns="">
            <p:pic>
              <p:nvPicPr>
                <p:cNvPr id="193" name="Ink 192">
                  <a:extLst>
                    <a:ext uri="{FF2B5EF4-FFF2-40B4-BE49-F238E27FC236}">
                      <a16:creationId xmlns:a16="http://schemas.microsoft.com/office/drawing/2014/main" id="{5A8E7EBE-8F46-2734-F63C-C29EFA82B0EF}"/>
                    </a:ext>
                  </a:extLst>
                </p:cNvPr>
                <p:cNvPicPr/>
                <p:nvPr/>
              </p:nvPicPr>
              <p:blipFill>
                <a:blip r:embed="rId337"/>
                <a:stretch>
                  <a:fillRect/>
                </a:stretch>
              </p:blipFill>
              <p:spPr>
                <a:xfrm>
                  <a:off x="9415234" y="1353174"/>
                  <a:ext cx="26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4" name="Ink 193">
                  <a:extLst>
                    <a:ext uri="{FF2B5EF4-FFF2-40B4-BE49-F238E27FC236}">
                      <a16:creationId xmlns:a16="http://schemas.microsoft.com/office/drawing/2014/main" id="{1E9E99CA-559A-1B01-FFBD-E709CDE59D9C}"/>
                    </a:ext>
                  </a:extLst>
                </p14:cNvPr>
                <p14:cNvContentPartPr/>
                <p14:nvPr/>
              </p14:nvContentPartPr>
              <p14:xfrm>
                <a:off x="8742394" y="1464774"/>
                <a:ext cx="338760" cy="10080"/>
              </p14:xfrm>
            </p:contentPart>
          </mc:Choice>
          <mc:Fallback xmlns="">
            <p:pic>
              <p:nvPicPr>
                <p:cNvPr id="194" name="Ink 193">
                  <a:extLst>
                    <a:ext uri="{FF2B5EF4-FFF2-40B4-BE49-F238E27FC236}">
                      <a16:creationId xmlns:a16="http://schemas.microsoft.com/office/drawing/2014/main" id="{1E9E99CA-559A-1B01-FFBD-E709CDE59D9C}"/>
                    </a:ext>
                  </a:extLst>
                </p:cNvPr>
                <p:cNvPicPr/>
                <p:nvPr/>
              </p:nvPicPr>
              <p:blipFill>
                <a:blip r:embed="rId339"/>
                <a:stretch>
                  <a:fillRect/>
                </a:stretch>
              </p:blipFill>
              <p:spPr>
                <a:xfrm>
                  <a:off x="8733754" y="1456134"/>
                  <a:ext cx="356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5" name="Ink 194">
                  <a:extLst>
                    <a:ext uri="{FF2B5EF4-FFF2-40B4-BE49-F238E27FC236}">
                      <a16:creationId xmlns:a16="http://schemas.microsoft.com/office/drawing/2014/main" id="{A3BB5A01-69E3-141B-19F1-5C69C431E328}"/>
                    </a:ext>
                  </a:extLst>
                </p14:cNvPr>
                <p14:cNvContentPartPr/>
                <p14:nvPr/>
              </p14:nvContentPartPr>
              <p14:xfrm>
                <a:off x="9190234" y="1595454"/>
                <a:ext cx="342720" cy="25200"/>
              </p14:xfrm>
            </p:contentPart>
          </mc:Choice>
          <mc:Fallback xmlns="">
            <p:pic>
              <p:nvPicPr>
                <p:cNvPr id="195" name="Ink 194">
                  <a:extLst>
                    <a:ext uri="{FF2B5EF4-FFF2-40B4-BE49-F238E27FC236}">
                      <a16:creationId xmlns:a16="http://schemas.microsoft.com/office/drawing/2014/main" id="{A3BB5A01-69E3-141B-19F1-5C69C431E328}"/>
                    </a:ext>
                  </a:extLst>
                </p:cNvPr>
                <p:cNvPicPr/>
                <p:nvPr/>
              </p:nvPicPr>
              <p:blipFill>
                <a:blip r:embed="rId341"/>
                <a:stretch>
                  <a:fillRect/>
                </a:stretch>
              </p:blipFill>
              <p:spPr>
                <a:xfrm>
                  <a:off x="9181594" y="1586454"/>
                  <a:ext cx="360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6" name="Ink 195">
                  <a:extLst>
                    <a:ext uri="{FF2B5EF4-FFF2-40B4-BE49-F238E27FC236}">
                      <a16:creationId xmlns:a16="http://schemas.microsoft.com/office/drawing/2014/main" id="{6416D193-B599-CCE7-558C-2B6EA3480439}"/>
                    </a:ext>
                  </a:extLst>
                </p14:cNvPr>
                <p14:cNvContentPartPr/>
                <p14:nvPr/>
              </p14:nvContentPartPr>
              <p14:xfrm>
                <a:off x="8658514" y="1632534"/>
                <a:ext cx="482040" cy="28800"/>
              </p14:xfrm>
            </p:contentPart>
          </mc:Choice>
          <mc:Fallback xmlns="">
            <p:pic>
              <p:nvPicPr>
                <p:cNvPr id="196" name="Ink 195">
                  <a:extLst>
                    <a:ext uri="{FF2B5EF4-FFF2-40B4-BE49-F238E27FC236}">
                      <a16:creationId xmlns:a16="http://schemas.microsoft.com/office/drawing/2014/main" id="{6416D193-B599-CCE7-558C-2B6EA3480439}"/>
                    </a:ext>
                  </a:extLst>
                </p:cNvPr>
                <p:cNvPicPr/>
                <p:nvPr/>
              </p:nvPicPr>
              <p:blipFill>
                <a:blip r:embed="rId343"/>
                <a:stretch>
                  <a:fillRect/>
                </a:stretch>
              </p:blipFill>
              <p:spPr>
                <a:xfrm>
                  <a:off x="8649874" y="1623894"/>
                  <a:ext cx="499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7" name="Ink 196">
                  <a:extLst>
                    <a:ext uri="{FF2B5EF4-FFF2-40B4-BE49-F238E27FC236}">
                      <a16:creationId xmlns:a16="http://schemas.microsoft.com/office/drawing/2014/main" id="{99F818E4-0FD9-4329-C217-F1141240FDE8}"/>
                    </a:ext>
                  </a:extLst>
                </p14:cNvPr>
                <p14:cNvContentPartPr/>
                <p14:nvPr/>
              </p14:nvContentPartPr>
              <p14:xfrm>
                <a:off x="8839234" y="1884534"/>
                <a:ext cx="405720" cy="37440"/>
              </p14:xfrm>
            </p:contentPart>
          </mc:Choice>
          <mc:Fallback xmlns="">
            <p:pic>
              <p:nvPicPr>
                <p:cNvPr id="197" name="Ink 196">
                  <a:extLst>
                    <a:ext uri="{FF2B5EF4-FFF2-40B4-BE49-F238E27FC236}">
                      <a16:creationId xmlns:a16="http://schemas.microsoft.com/office/drawing/2014/main" id="{99F818E4-0FD9-4329-C217-F1141240FDE8}"/>
                    </a:ext>
                  </a:extLst>
                </p:cNvPr>
                <p:cNvPicPr/>
                <p:nvPr/>
              </p:nvPicPr>
              <p:blipFill>
                <a:blip r:embed="rId345"/>
                <a:stretch>
                  <a:fillRect/>
                </a:stretch>
              </p:blipFill>
              <p:spPr>
                <a:xfrm>
                  <a:off x="8830594" y="1875534"/>
                  <a:ext cx="4233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8" name="Ink 197">
                  <a:extLst>
                    <a:ext uri="{FF2B5EF4-FFF2-40B4-BE49-F238E27FC236}">
                      <a16:creationId xmlns:a16="http://schemas.microsoft.com/office/drawing/2014/main" id="{FCAD02E9-A39B-7CDE-490B-9D0DF38A2E14}"/>
                    </a:ext>
                  </a:extLst>
                </p14:cNvPr>
                <p14:cNvContentPartPr/>
                <p14:nvPr/>
              </p14:nvContentPartPr>
              <p14:xfrm>
                <a:off x="8518474" y="1987134"/>
                <a:ext cx="278640" cy="10080"/>
              </p14:xfrm>
            </p:contentPart>
          </mc:Choice>
          <mc:Fallback xmlns="">
            <p:pic>
              <p:nvPicPr>
                <p:cNvPr id="198" name="Ink 197">
                  <a:extLst>
                    <a:ext uri="{FF2B5EF4-FFF2-40B4-BE49-F238E27FC236}">
                      <a16:creationId xmlns:a16="http://schemas.microsoft.com/office/drawing/2014/main" id="{FCAD02E9-A39B-7CDE-490B-9D0DF38A2E14}"/>
                    </a:ext>
                  </a:extLst>
                </p:cNvPr>
                <p:cNvPicPr/>
                <p:nvPr/>
              </p:nvPicPr>
              <p:blipFill>
                <a:blip r:embed="rId347"/>
                <a:stretch>
                  <a:fillRect/>
                </a:stretch>
              </p:blipFill>
              <p:spPr>
                <a:xfrm>
                  <a:off x="8509834" y="1978494"/>
                  <a:ext cx="296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9" name="Ink 198">
                  <a:extLst>
                    <a:ext uri="{FF2B5EF4-FFF2-40B4-BE49-F238E27FC236}">
                      <a16:creationId xmlns:a16="http://schemas.microsoft.com/office/drawing/2014/main" id="{63177E48-8ED7-7CE9-C1B6-65ED499B64CD}"/>
                    </a:ext>
                  </a:extLst>
                </p14:cNvPr>
                <p14:cNvContentPartPr/>
                <p14:nvPr/>
              </p14:nvContentPartPr>
              <p14:xfrm>
                <a:off x="9227674" y="1902894"/>
                <a:ext cx="194400" cy="19440"/>
              </p14:xfrm>
            </p:contentPart>
          </mc:Choice>
          <mc:Fallback xmlns="">
            <p:pic>
              <p:nvPicPr>
                <p:cNvPr id="199" name="Ink 198">
                  <a:extLst>
                    <a:ext uri="{FF2B5EF4-FFF2-40B4-BE49-F238E27FC236}">
                      <a16:creationId xmlns:a16="http://schemas.microsoft.com/office/drawing/2014/main" id="{63177E48-8ED7-7CE9-C1B6-65ED499B64CD}"/>
                    </a:ext>
                  </a:extLst>
                </p:cNvPr>
                <p:cNvPicPr/>
                <p:nvPr/>
              </p:nvPicPr>
              <p:blipFill>
                <a:blip r:embed="rId349"/>
                <a:stretch>
                  <a:fillRect/>
                </a:stretch>
              </p:blipFill>
              <p:spPr>
                <a:xfrm>
                  <a:off x="9219034" y="1894254"/>
                  <a:ext cx="212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0" name="Ink 199">
                  <a:extLst>
                    <a:ext uri="{FF2B5EF4-FFF2-40B4-BE49-F238E27FC236}">
                      <a16:creationId xmlns:a16="http://schemas.microsoft.com/office/drawing/2014/main" id="{924EFB48-8AD5-4DD7-673C-DB1800D83AEE}"/>
                    </a:ext>
                  </a:extLst>
                </p14:cNvPr>
                <p14:cNvContentPartPr/>
                <p14:nvPr/>
              </p14:nvContentPartPr>
              <p14:xfrm>
                <a:off x="9111754" y="2108454"/>
                <a:ext cx="153720" cy="29520"/>
              </p14:xfrm>
            </p:contentPart>
          </mc:Choice>
          <mc:Fallback xmlns="">
            <p:pic>
              <p:nvPicPr>
                <p:cNvPr id="200" name="Ink 199">
                  <a:extLst>
                    <a:ext uri="{FF2B5EF4-FFF2-40B4-BE49-F238E27FC236}">
                      <a16:creationId xmlns:a16="http://schemas.microsoft.com/office/drawing/2014/main" id="{924EFB48-8AD5-4DD7-673C-DB1800D83AEE}"/>
                    </a:ext>
                  </a:extLst>
                </p:cNvPr>
                <p:cNvPicPr/>
                <p:nvPr/>
              </p:nvPicPr>
              <p:blipFill>
                <a:blip r:embed="rId351"/>
                <a:stretch>
                  <a:fillRect/>
                </a:stretch>
              </p:blipFill>
              <p:spPr>
                <a:xfrm>
                  <a:off x="9102754" y="2099814"/>
                  <a:ext cx="171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ED2FB7EF-2A13-4B15-F7CA-69D4942D45D1}"/>
                    </a:ext>
                  </a:extLst>
                </p14:cNvPr>
                <p14:cNvContentPartPr/>
                <p14:nvPr/>
              </p14:nvContentPartPr>
              <p14:xfrm>
                <a:off x="8630434" y="2173614"/>
                <a:ext cx="218880" cy="19440"/>
              </p14:xfrm>
            </p:contentPart>
          </mc:Choice>
          <mc:Fallback xmlns="">
            <p:pic>
              <p:nvPicPr>
                <p:cNvPr id="201" name="Ink 200">
                  <a:extLst>
                    <a:ext uri="{FF2B5EF4-FFF2-40B4-BE49-F238E27FC236}">
                      <a16:creationId xmlns:a16="http://schemas.microsoft.com/office/drawing/2014/main" id="{ED2FB7EF-2A13-4B15-F7CA-69D4942D45D1}"/>
                    </a:ext>
                  </a:extLst>
                </p:cNvPr>
                <p:cNvPicPr/>
                <p:nvPr/>
              </p:nvPicPr>
              <p:blipFill>
                <a:blip r:embed="rId353"/>
                <a:stretch>
                  <a:fillRect/>
                </a:stretch>
              </p:blipFill>
              <p:spPr>
                <a:xfrm>
                  <a:off x="8621794" y="2164614"/>
                  <a:ext cx="236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6AE08919-E9DC-BDDF-0BBC-8BEF599088CE}"/>
                    </a:ext>
                  </a:extLst>
                </p14:cNvPr>
                <p14:cNvContentPartPr/>
                <p14:nvPr/>
              </p14:nvContentPartPr>
              <p14:xfrm>
                <a:off x="8994754" y="2360094"/>
                <a:ext cx="201240" cy="19440"/>
              </p14:xfrm>
            </p:contentPart>
          </mc:Choice>
          <mc:Fallback xmlns="">
            <p:pic>
              <p:nvPicPr>
                <p:cNvPr id="202" name="Ink 201">
                  <a:extLst>
                    <a:ext uri="{FF2B5EF4-FFF2-40B4-BE49-F238E27FC236}">
                      <a16:creationId xmlns:a16="http://schemas.microsoft.com/office/drawing/2014/main" id="{6AE08919-E9DC-BDDF-0BBC-8BEF599088CE}"/>
                    </a:ext>
                  </a:extLst>
                </p:cNvPr>
                <p:cNvPicPr/>
                <p:nvPr/>
              </p:nvPicPr>
              <p:blipFill>
                <a:blip r:embed="rId355"/>
                <a:stretch>
                  <a:fillRect/>
                </a:stretch>
              </p:blipFill>
              <p:spPr>
                <a:xfrm>
                  <a:off x="8985754" y="2351094"/>
                  <a:ext cx="21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Ink 203">
                  <a:extLst>
                    <a:ext uri="{FF2B5EF4-FFF2-40B4-BE49-F238E27FC236}">
                      <a16:creationId xmlns:a16="http://schemas.microsoft.com/office/drawing/2014/main" id="{6FAAC024-2885-911F-62BD-535E9342A78D}"/>
                    </a:ext>
                  </a:extLst>
                </p14:cNvPr>
                <p14:cNvContentPartPr/>
                <p14:nvPr/>
              </p14:nvContentPartPr>
              <p14:xfrm>
                <a:off x="8667514" y="586734"/>
                <a:ext cx="569880" cy="328680"/>
              </p14:xfrm>
            </p:contentPart>
          </mc:Choice>
          <mc:Fallback xmlns="">
            <p:pic>
              <p:nvPicPr>
                <p:cNvPr id="204" name="Ink 203">
                  <a:extLst>
                    <a:ext uri="{FF2B5EF4-FFF2-40B4-BE49-F238E27FC236}">
                      <a16:creationId xmlns:a16="http://schemas.microsoft.com/office/drawing/2014/main" id="{6FAAC024-2885-911F-62BD-535E9342A78D}"/>
                    </a:ext>
                  </a:extLst>
                </p:cNvPr>
                <p:cNvPicPr/>
                <p:nvPr/>
              </p:nvPicPr>
              <p:blipFill>
                <a:blip r:embed="rId357"/>
                <a:stretch>
                  <a:fillRect/>
                </a:stretch>
              </p:blipFill>
              <p:spPr>
                <a:xfrm>
                  <a:off x="8658514" y="577734"/>
                  <a:ext cx="58752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5" name="Ink 204">
                  <a:extLst>
                    <a:ext uri="{FF2B5EF4-FFF2-40B4-BE49-F238E27FC236}">
                      <a16:creationId xmlns:a16="http://schemas.microsoft.com/office/drawing/2014/main" id="{4907DB58-EF91-D67E-299A-B8B2890BE39D}"/>
                    </a:ext>
                  </a:extLst>
                </p14:cNvPr>
                <p14:cNvContentPartPr/>
                <p14:nvPr/>
              </p14:nvContentPartPr>
              <p14:xfrm>
                <a:off x="9281314" y="622014"/>
                <a:ext cx="520920" cy="330120"/>
              </p14:xfrm>
            </p:contentPart>
          </mc:Choice>
          <mc:Fallback xmlns="">
            <p:pic>
              <p:nvPicPr>
                <p:cNvPr id="205" name="Ink 204">
                  <a:extLst>
                    <a:ext uri="{FF2B5EF4-FFF2-40B4-BE49-F238E27FC236}">
                      <a16:creationId xmlns:a16="http://schemas.microsoft.com/office/drawing/2014/main" id="{4907DB58-EF91-D67E-299A-B8B2890BE39D}"/>
                    </a:ext>
                  </a:extLst>
                </p:cNvPr>
                <p:cNvPicPr/>
                <p:nvPr/>
              </p:nvPicPr>
              <p:blipFill>
                <a:blip r:embed="rId359"/>
                <a:stretch>
                  <a:fillRect/>
                </a:stretch>
              </p:blipFill>
              <p:spPr>
                <a:xfrm>
                  <a:off x="9272314" y="613014"/>
                  <a:ext cx="5385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7" name="Ink 206">
                  <a:extLst>
                    <a:ext uri="{FF2B5EF4-FFF2-40B4-BE49-F238E27FC236}">
                      <a16:creationId xmlns:a16="http://schemas.microsoft.com/office/drawing/2014/main" id="{278E0E72-ED91-C236-4280-BB423F32341A}"/>
                    </a:ext>
                  </a:extLst>
                </p14:cNvPr>
                <p14:cNvContentPartPr/>
                <p14:nvPr/>
              </p14:nvContentPartPr>
              <p14:xfrm>
                <a:off x="8955874" y="83814"/>
                <a:ext cx="1094760" cy="552240"/>
              </p14:xfrm>
            </p:contentPart>
          </mc:Choice>
          <mc:Fallback xmlns="">
            <p:pic>
              <p:nvPicPr>
                <p:cNvPr id="207" name="Ink 206">
                  <a:extLst>
                    <a:ext uri="{FF2B5EF4-FFF2-40B4-BE49-F238E27FC236}">
                      <a16:creationId xmlns:a16="http://schemas.microsoft.com/office/drawing/2014/main" id="{278E0E72-ED91-C236-4280-BB423F32341A}"/>
                    </a:ext>
                  </a:extLst>
                </p:cNvPr>
                <p:cNvPicPr/>
                <p:nvPr/>
              </p:nvPicPr>
              <p:blipFill>
                <a:blip r:embed="rId361"/>
                <a:stretch>
                  <a:fillRect/>
                </a:stretch>
              </p:blipFill>
              <p:spPr>
                <a:xfrm>
                  <a:off x="8947234" y="75174"/>
                  <a:ext cx="111240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9" name="Ink 208">
                  <a:extLst>
                    <a:ext uri="{FF2B5EF4-FFF2-40B4-BE49-F238E27FC236}">
                      <a16:creationId xmlns:a16="http://schemas.microsoft.com/office/drawing/2014/main" id="{0988A095-260B-6C03-9CCF-5F20929C7BFA}"/>
                    </a:ext>
                  </a:extLst>
                </p14:cNvPr>
                <p14:cNvContentPartPr/>
                <p14:nvPr/>
              </p14:nvContentPartPr>
              <p14:xfrm>
                <a:off x="8872714" y="970854"/>
                <a:ext cx="204480" cy="122760"/>
              </p14:xfrm>
            </p:contentPart>
          </mc:Choice>
          <mc:Fallback xmlns="">
            <p:pic>
              <p:nvPicPr>
                <p:cNvPr id="209" name="Ink 208">
                  <a:extLst>
                    <a:ext uri="{FF2B5EF4-FFF2-40B4-BE49-F238E27FC236}">
                      <a16:creationId xmlns:a16="http://schemas.microsoft.com/office/drawing/2014/main" id="{0988A095-260B-6C03-9CCF-5F20929C7BFA}"/>
                    </a:ext>
                  </a:extLst>
                </p:cNvPr>
                <p:cNvPicPr/>
                <p:nvPr/>
              </p:nvPicPr>
              <p:blipFill>
                <a:blip r:embed="rId363"/>
                <a:stretch>
                  <a:fillRect/>
                </a:stretch>
              </p:blipFill>
              <p:spPr>
                <a:xfrm>
                  <a:off x="8863714" y="961854"/>
                  <a:ext cx="222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0" name="Ink 209">
                  <a:extLst>
                    <a:ext uri="{FF2B5EF4-FFF2-40B4-BE49-F238E27FC236}">
                      <a16:creationId xmlns:a16="http://schemas.microsoft.com/office/drawing/2014/main" id="{91C03629-A831-CDCA-BD18-ABC954C4983E}"/>
                    </a:ext>
                  </a:extLst>
                </p14:cNvPr>
                <p14:cNvContentPartPr/>
                <p14:nvPr/>
              </p14:nvContentPartPr>
              <p14:xfrm>
                <a:off x="9471394" y="1034934"/>
                <a:ext cx="120240" cy="110880"/>
              </p14:xfrm>
            </p:contentPart>
          </mc:Choice>
          <mc:Fallback xmlns="">
            <p:pic>
              <p:nvPicPr>
                <p:cNvPr id="210" name="Ink 209">
                  <a:extLst>
                    <a:ext uri="{FF2B5EF4-FFF2-40B4-BE49-F238E27FC236}">
                      <a16:creationId xmlns:a16="http://schemas.microsoft.com/office/drawing/2014/main" id="{91C03629-A831-CDCA-BD18-ABC954C4983E}"/>
                    </a:ext>
                  </a:extLst>
                </p:cNvPr>
                <p:cNvPicPr/>
                <p:nvPr/>
              </p:nvPicPr>
              <p:blipFill>
                <a:blip r:embed="rId365"/>
                <a:stretch>
                  <a:fillRect/>
                </a:stretch>
              </p:blipFill>
              <p:spPr>
                <a:xfrm>
                  <a:off x="9462754" y="1026294"/>
                  <a:ext cx="137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1" name="Ink 210">
                  <a:extLst>
                    <a:ext uri="{FF2B5EF4-FFF2-40B4-BE49-F238E27FC236}">
                      <a16:creationId xmlns:a16="http://schemas.microsoft.com/office/drawing/2014/main" id="{C2F1EB67-7677-C025-F72F-2D482B8E2E44}"/>
                    </a:ext>
                  </a:extLst>
                </p14:cNvPr>
                <p14:cNvContentPartPr/>
                <p14:nvPr/>
              </p14:nvContentPartPr>
              <p14:xfrm>
                <a:off x="8793874" y="1163814"/>
                <a:ext cx="235440" cy="150120"/>
              </p14:xfrm>
            </p:contentPart>
          </mc:Choice>
          <mc:Fallback xmlns="">
            <p:pic>
              <p:nvPicPr>
                <p:cNvPr id="211" name="Ink 210">
                  <a:extLst>
                    <a:ext uri="{FF2B5EF4-FFF2-40B4-BE49-F238E27FC236}">
                      <a16:creationId xmlns:a16="http://schemas.microsoft.com/office/drawing/2014/main" id="{C2F1EB67-7677-C025-F72F-2D482B8E2E44}"/>
                    </a:ext>
                  </a:extLst>
                </p:cNvPr>
                <p:cNvPicPr/>
                <p:nvPr/>
              </p:nvPicPr>
              <p:blipFill>
                <a:blip r:embed="rId367"/>
                <a:stretch>
                  <a:fillRect/>
                </a:stretch>
              </p:blipFill>
              <p:spPr>
                <a:xfrm>
                  <a:off x="8785234" y="1154814"/>
                  <a:ext cx="25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2" name="Ink 211">
                  <a:extLst>
                    <a:ext uri="{FF2B5EF4-FFF2-40B4-BE49-F238E27FC236}">
                      <a16:creationId xmlns:a16="http://schemas.microsoft.com/office/drawing/2014/main" id="{2D573D0C-2165-7A65-2BF5-C169DCA5E57A}"/>
                    </a:ext>
                  </a:extLst>
                </p14:cNvPr>
                <p14:cNvContentPartPr/>
                <p14:nvPr/>
              </p14:nvContentPartPr>
              <p14:xfrm>
                <a:off x="9389314" y="1233654"/>
                <a:ext cx="136800" cy="112680"/>
              </p14:xfrm>
            </p:contentPart>
          </mc:Choice>
          <mc:Fallback xmlns="">
            <p:pic>
              <p:nvPicPr>
                <p:cNvPr id="212" name="Ink 211">
                  <a:extLst>
                    <a:ext uri="{FF2B5EF4-FFF2-40B4-BE49-F238E27FC236}">
                      <a16:creationId xmlns:a16="http://schemas.microsoft.com/office/drawing/2014/main" id="{2D573D0C-2165-7A65-2BF5-C169DCA5E57A}"/>
                    </a:ext>
                  </a:extLst>
                </p:cNvPr>
                <p:cNvPicPr/>
                <p:nvPr/>
              </p:nvPicPr>
              <p:blipFill>
                <a:blip r:embed="rId369"/>
                <a:stretch>
                  <a:fillRect/>
                </a:stretch>
              </p:blipFill>
              <p:spPr>
                <a:xfrm>
                  <a:off x="9380674" y="1225014"/>
                  <a:ext cx="154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3" name="Ink 212">
                  <a:extLst>
                    <a:ext uri="{FF2B5EF4-FFF2-40B4-BE49-F238E27FC236}">
                      <a16:creationId xmlns:a16="http://schemas.microsoft.com/office/drawing/2014/main" id="{341D40F8-44F8-A7D1-9499-F9C2C0562F54}"/>
                    </a:ext>
                  </a:extLst>
                </p14:cNvPr>
                <p14:cNvContentPartPr/>
                <p14:nvPr/>
              </p14:nvContentPartPr>
              <p14:xfrm>
                <a:off x="8729794" y="1435254"/>
                <a:ext cx="216000" cy="96840"/>
              </p14:xfrm>
            </p:contentPart>
          </mc:Choice>
          <mc:Fallback xmlns="">
            <p:pic>
              <p:nvPicPr>
                <p:cNvPr id="213" name="Ink 212">
                  <a:extLst>
                    <a:ext uri="{FF2B5EF4-FFF2-40B4-BE49-F238E27FC236}">
                      <a16:creationId xmlns:a16="http://schemas.microsoft.com/office/drawing/2014/main" id="{341D40F8-44F8-A7D1-9499-F9C2C0562F54}"/>
                    </a:ext>
                  </a:extLst>
                </p:cNvPr>
                <p:cNvPicPr/>
                <p:nvPr/>
              </p:nvPicPr>
              <p:blipFill>
                <a:blip r:embed="rId371"/>
                <a:stretch>
                  <a:fillRect/>
                </a:stretch>
              </p:blipFill>
              <p:spPr>
                <a:xfrm>
                  <a:off x="8720794" y="1426254"/>
                  <a:ext cx="233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4" name="Ink 213">
                  <a:extLst>
                    <a:ext uri="{FF2B5EF4-FFF2-40B4-BE49-F238E27FC236}">
                      <a16:creationId xmlns:a16="http://schemas.microsoft.com/office/drawing/2014/main" id="{BFAB4D90-B5B9-9090-4785-E6E7B4CF5186}"/>
                    </a:ext>
                  </a:extLst>
                </p14:cNvPr>
                <p14:cNvContentPartPr/>
                <p14:nvPr/>
              </p14:nvContentPartPr>
              <p14:xfrm>
                <a:off x="9190234" y="1546854"/>
                <a:ext cx="221400" cy="87120"/>
              </p14:xfrm>
            </p:contentPart>
          </mc:Choice>
          <mc:Fallback xmlns="">
            <p:pic>
              <p:nvPicPr>
                <p:cNvPr id="214" name="Ink 213">
                  <a:extLst>
                    <a:ext uri="{FF2B5EF4-FFF2-40B4-BE49-F238E27FC236}">
                      <a16:creationId xmlns:a16="http://schemas.microsoft.com/office/drawing/2014/main" id="{BFAB4D90-B5B9-9090-4785-E6E7B4CF5186}"/>
                    </a:ext>
                  </a:extLst>
                </p:cNvPr>
                <p:cNvPicPr/>
                <p:nvPr/>
              </p:nvPicPr>
              <p:blipFill>
                <a:blip r:embed="rId373"/>
                <a:stretch>
                  <a:fillRect/>
                </a:stretch>
              </p:blipFill>
              <p:spPr>
                <a:xfrm>
                  <a:off x="9181594" y="1538214"/>
                  <a:ext cx="239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5" name="Ink 214">
                  <a:extLst>
                    <a:ext uri="{FF2B5EF4-FFF2-40B4-BE49-F238E27FC236}">
                      <a16:creationId xmlns:a16="http://schemas.microsoft.com/office/drawing/2014/main" id="{97727CD7-920D-D3A7-AB44-B75E43AEE2CE}"/>
                    </a:ext>
                  </a:extLst>
                </p14:cNvPr>
                <p14:cNvContentPartPr/>
                <p14:nvPr/>
              </p14:nvContentPartPr>
              <p14:xfrm>
                <a:off x="8658874" y="1637574"/>
                <a:ext cx="218520" cy="152280"/>
              </p14:xfrm>
            </p:contentPart>
          </mc:Choice>
          <mc:Fallback xmlns="">
            <p:pic>
              <p:nvPicPr>
                <p:cNvPr id="215" name="Ink 214">
                  <a:extLst>
                    <a:ext uri="{FF2B5EF4-FFF2-40B4-BE49-F238E27FC236}">
                      <a16:creationId xmlns:a16="http://schemas.microsoft.com/office/drawing/2014/main" id="{97727CD7-920D-D3A7-AB44-B75E43AEE2CE}"/>
                    </a:ext>
                  </a:extLst>
                </p:cNvPr>
                <p:cNvPicPr/>
                <p:nvPr/>
              </p:nvPicPr>
              <p:blipFill>
                <a:blip r:embed="rId375"/>
                <a:stretch>
                  <a:fillRect/>
                </a:stretch>
              </p:blipFill>
              <p:spPr>
                <a:xfrm>
                  <a:off x="8649874" y="1628934"/>
                  <a:ext cx="236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6" name="Ink 215">
                  <a:extLst>
                    <a:ext uri="{FF2B5EF4-FFF2-40B4-BE49-F238E27FC236}">
                      <a16:creationId xmlns:a16="http://schemas.microsoft.com/office/drawing/2014/main" id="{F64ECCE5-7FCD-C609-73A2-52C7218E4C22}"/>
                    </a:ext>
                  </a:extLst>
                </p14:cNvPr>
                <p14:cNvContentPartPr/>
                <p14:nvPr/>
              </p14:nvContentPartPr>
              <p14:xfrm>
                <a:off x="9145594" y="1690494"/>
                <a:ext cx="164520" cy="159120"/>
              </p14:xfrm>
            </p:contentPart>
          </mc:Choice>
          <mc:Fallback xmlns="">
            <p:pic>
              <p:nvPicPr>
                <p:cNvPr id="216" name="Ink 215">
                  <a:extLst>
                    <a:ext uri="{FF2B5EF4-FFF2-40B4-BE49-F238E27FC236}">
                      <a16:creationId xmlns:a16="http://schemas.microsoft.com/office/drawing/2014/main" id="{F64ECCE5-7FCD-C609-73A2-52C7218E4C22}"/>
                    </a:ext>
                  </a:extLst>
                </p:cNvPr>
                <p:cNvPicPr/>
                <p:nvPr/>
              </p:nvPicPr>
              <p:blipFill>
                <a:blip r:embed="rId377"/>
                <a:stretch>
                  <a:fillRect/>
                </a:stretch>
              </p:blipFill>
              <p:spPr>
                <a:xfrm>
                  <a:off x="9136594" y="1681854"/>
                  <a:ext cx="182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8" name="Ink 217">
                  <a:extLst>
                    <a:ext uri="{FF2B5EF4-FFF2-40B4-BE49-F238E27FC236}">
                      <a16:creationId xmlns:a16="http://schemas.microsoft.com/office/drawing/2014/main" id="{FFA9E4D2-E072-D034-8D53-F4613FCA224F}"/>
                    </a:ext>
                  </a:extLst>
                </p14:cNvPr>
                <p14:cNvContentPartPr/>
                <p14:nvPr/>
              </p14:nvContentPartPr>
              <p14:xfrm>
                <a:off x="10315954" y="1810014"/>
                <a:ext cx="40680" cy="202320"/>
              </p14:xfrm>
            </p:contentPart>
          </mc:Choice>
          <mc:Fallback xmlns="">
            <p:pic>
              <p:nvPicPr>
                <p:cNvPr id="218" name="Ink 217">
                  <a:extLst>
                    <a:ext uri="{FF2B5EF4-FFF2-40B4-BE49-F238E27FC236}">
                      <a16:creationId xmlns:a16="http://schemas.microsoft.com/office/drawing/2014/main" id="{FFA9E4D2-E072-D034-8D53-F4613FCA224F}"/>
                    </a:ext>
                  </a:extLst>
                </p:cNvPr>
                <p:cNvPicPr/>
                <p:nvPr/>
              </p:nvPicPr>
              <p:blipFill>
                <a:blip r:embed="rId379"/>
                <a:stretch>
                  <a:fillRect/>
                </a:stretch>
              </p:blipFill>
              <p:spPr>
                <a:xfrm>
                  <a:off x="10307314" y="1801374"/>
                  <a:ext cx="58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9" name="Ink 218">
                  <a:extLst>
                    <a:ext uri="{FF2B5EF4-FFF2-40B4-BE49-F238E27FC236}">
                      <a16:creationId xmlns:a16="http://schemas.microsoft.com/office/drawing/2014/main" id="{ED1B3AEB-DB52-51CD-2BF0-303C3E1DFC44}"/>
                    </a:ext>
                  </a:extLst>
                </p14:cNvPr>
                <p14:cNvContentPartPr/>
                <p14:nvPr/>
              </p14:nvContentPartPr>
              <p14:xfrm>
                <a:off x="10304074" y="1818294"/>
                <a:ext cx="160920" cy="181440"/>
              </p14:xfrm>
            </p:contentPart>
          </mc:Choice>
          <mc:Fallback xmlns="">
            <p:pic>
              <p:nvPicPr>
                <p:cNvPr id="219" name="Ink 218">
                  <a:extLst>
                    <a:ext uri="{FF2B5EF4-FFF2-40B4-BE49-F238E27FC236}">
                      <a16:creationId xmlns:a16="http://schemas.microsoft.com/office/drawing/2014/main" id="{ED1B3AEB-DB52-51CD-2BF0-303C3E1DFC44}"/>
                    </a:ext>
                  </a:extLst>
                </p:cNvPr>
                <p:cNvPicPr/>
                <p:nvPr/>
              </p:nvPicPr>
              <p:blipFill>
                <a:blip r:embed="rId381"/>
                <a:stretch>
                  <a:fillRect/>
                </a:stretch>
              </p:blipFill>
              <p:spPr>
                <a:xfrm>
                  <a:off x="10295434" y="1809294"/>
                  <a:ext cx="178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0" name="Ink 219">
                  <a:extLst>
                    <a:ext uri="{FF2B5EF4-FFF2-40B4-BE49-F238E27FC236}">
                      <a16:creationId xmlns:a16="http://schemas.microsoft.com/office/drawing/2014/main" id="{C59C16AF-F01C-1101-0DCA-D9199D6F85E8}"/>
                    </a:ext>
                  </a:extLst>
                </p14:cNvPr>
                <p14:cNvContentPartPr/>
                <p14:nvPr/>
              </p14:nvContentPartPr>
              <p14:xfrm>
                <a:off x="10475794" y="2141934"/>
                <a:ext cx="12600" cy="102240"/>
              </p14:xfrm>
            </p:contentPart>
          </mc:Choice>
          <mc:Fallback xmlns="">
            <p:pic>
              <p:nvPicPr>
                <p:cNvPr id="220" name="Ink 219">
                  <a:extLst>
                    <a:ext uri="{FF2B5EF4-FFF2-40B4-BE49-F238E27FC236}">
                      <a16:creationId xmlns:a16="http://schemas.microsoft.com/office/drawing/2014/main" id="{C59C16AF-F01C-1101-0DCA-D9199D6F85E8}"/>
                    </a:ext>
                  </a:extLst>
                </p:cNvPr>
                <p:cNvPicPr/>
                <p:nvPr/>
              </p:nvPicPr>
              <p:blipFill>
                <a:blip r:embed="rId383"/>
                <a:stretch>
                  <a:fillRect/>
                </a:stretch>
              </p:blipFill>
              <p:spPr>
                <a:xfrm>
                  <a:off x="10467154" y="2132934"/>
                  <a:ext cx="302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1" name="Ink 220">
                  <a:extLst>
                    <a:ext uri="{FF2B5EF4-FFF2-40B4-BE49-F238E27FC236}">
                      <a16:creationId xmlns:a16="http://schemas.microsoft.com/office/drawing/2014/main" id="{EE631703-2737-9093-87D1-C2B4D7C084B2}"/>
                    </a:ext>
                  </a:extLst>
                </p14:cNvPr>
                <p14:cNvContentPartPr/>
                <p14:nvPr/>
              </p14:nvContentPartPr>
              <p14:xfrm>
                <a:off x="10477954" y="2134374"/>
                <a:ext cx="145080" cy="135360"/>
              </p14:xfrm>
            </p:contentPart>
          </mc:Choice>
          <mc:Fallback xmlns="">
            <p:pic>
              <p:nvPicPr>
                <p:cNvPr id="221" name="Ink 220">
                  <a:extLst>
                    <a:ext uri="{FF2B5EF4-FFF2-40B4-BE49-F238E27FC236}">
                      <a16:creationId xmlns:a16="http://schemas.microsoft.com/office/drawing/2014/main" id="{EE631703-2737-9093-87D1-C2B4D7C084B2}"/>
                    </a:ext>
                  </a:extLst>
                </p:cNvPr>
                <p:cNvPicPr/>
                <p:nvPr/>
              </p:nvPicPr>
              <p:blipFill>
                <a:blip r:embed="rId385"/>
                <a:stretch>
                  <a:fillRect/>
                </a:stretch>
              </p:blipFill>
              <p:spPr>
                <a:xfrm>
                  <a:off x="10468954" y="2125734"/>
                  <a:ext cx="162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2" name="Ink 221">
                  <a:extLst>
                    <a:ext uri="{FF2B5EF4-FFF2-40B4-BE49-F238E27FC236}">
                      <a16:creationId xmlns:a16="http://schemas.microsoft.com/office/drawing/2014/main" id="{F0CEE632-4D0D-5F6B-138F-D6F6AE7CA757}"/>
                    </a:ext>
                  </a:extLst>
                </p14:cNvPr>
                <p14:cNvContentPartPr/>
                <p14:nvPr/>
              </p14:nvContentPartPr>
              <p14:xfrm>
                <a:off x="10599634" y="2472414"/>
                <a:ext cx="9360" cy="92160"/>
              </p14:xfrm>
            </p:contentPart>
          </mc:Choice>
          <mc:Fallback xmlns="">
            <p:pic>
              <p:nvPicPr>
                <p:cNvPr id="222" name="Ink 221">
                  <a:extLst>
                    <a:ext uri="{FF2B5EF4-FFF2-40B4-BE49-F238E27FC236}">
                      <a16:creationId xmlns:a16="http://schemas.microsoft.com/office/drawing/2014/main" id="{F0CEE632-4D0D-5F6B-138F-D6F6AE7CA757}"/>
                    </a:ext>
                  </a:extLst>
                </p:cNvPr>
                <p:cNvPicPr/>
                <p:nvPr/>
              </p:nvPicPr>
              <p:blipFill>
                <a:blip r:embed="rId387"/>
                <a:stretch>
                  <a:fillRect/>
                </a:stretch>
              </p:blipFill>
              <p:spPr>
                <a:xfrm>
                  <a:off x="10590634" y="2463774"/>
                  <a:ext cx="27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3" name="Ink 222">
                  <a:extLst>
                    <a:ext uri="{FF2B5EF4-FFF2-40B4-BE49-F238E27FC236}">
                      <a16:creationId xmlns:a16="http://schemas.microsoft.com/office/drawing/2014/main" id="{ACB41586-CD95-D9F1-2038-D7C15729BFB0}"/>
                    </a:ext>
                  </a:extLst>
                </p14:cNvPr>
                <p14:cNvContentPartPr/>
                <p14:nvPr/>
              </p14:nvContentPartPr>
              <p14:xfrm>
                <a:off x="10578394" y="2453334"/>
                <a:ext cx="150120" cy="116280"/>
              </p14:xfrm>
            </p:contentPart>
          </mc:Choice>
          <mc:Fallback xmlns="">
            <p:pic>
              <p:nvPicPr>
                <p:cNvPr id="223" name="Ink 222">
                  <a:extLst>
                    <a:ext uri="{FF2B5EF4-FFF2-40B4-BE49-F238E27FC236}">
                      <a16:creationId xmlns:a16="http://schemas.microsoft.com/office/drawing/2014/main" id="{ACB41586-CD95-D9F1-2038-D7C15729BFB0}"/>
                    </a:ext>
                  </a:extLst>
                </p:cNvPr>
                <p:cNvPicPr/>
                <p:nvPr/>
              </p:nvPicPr>
              <p:blipFill>
                <a:blip r:embed="rId389"/>
                <a:stretch>
                  <a:fillRect/>
                </a:stretch>
              </p:blipFill>
              <p:spPr>
                <a:xfrm>
                  <a:off x="10569754" y="2444334"/>
                  <a:ext cx="167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4" name="Ink 223">
                  <a:extLst>
                    <a:ext uri="{FF2B5EF4-FFF2-40B4-BE49-F238E27FC236}">
                      <a16:creationId xmlns:a16="http://schemas.microsoft.com/office/drawing/2014/main" id="{D5464FCB-8EBB-B97E-9218-A5D2D2813AA7}"/>
                    </a:ext>
                  </a:extLst>
                </p14:cNvPr>
                <p14:cNvContentPartPr/>
                <p14:nvPr/>
              </p14:nvContentPartPr>
              <p14:xfrm>
                <a:off x="10608994" y="2724414"/>
                <a:ext cx="19440" cy="73440"/>
              </p14:xfrm>
            </p:contentPart>
          </mc:Choice>
          <mc:Fallback xmlns="">
            <p:pic>
              <p:nvPicPr>
                <p:cNvPr id="224" name="Ink 223">
                  <a:extLst>
                    <a:ext uri="{FF2B5EF4-FFF2-40B4-BE49-F238E27FC236}">
                      <a16:creationId xmlns:a16="http://schemas.microsoft.com/office/drawing/2014/main" id="{D5464FCB-8EBB-B97E-9218-A5D2D2813AA7}"/>
                    </a:ext>
                  </a:extLst>
                </p:cNvPr>
                <p:cNvPicPr/>
                <p:nvPr/>
              </p:nvPicPr>
              <p:blipFill>
                <a:blip r:embed="rId391"/>
                <a:stretch>
                  <a:fillRect/>
                </a:stretch>
              </p:blipFill>
              <p:spPr>
                <a:xfrm>
                  <a:off x="10599994" y="2715414"/>
                  <a:ext cx="37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5" name="Ink 224">
                  <a:extLst>
                    <a:ext uri="{FF2B5EF4-FFF2-40B4-BE49-F238E27FC236}">
                      <a16:creationId xmlns:a16="http://schemas.microsoft.com/office/drawing/2014/main" id="{1BFED79E-85AA-AF87-37EB-A1FA1C571C2D}"/>
                    </a:ext>
                  </a:extLst>
                </p14:cNvPr>
                <p14:cNvContentPartPr/>
                <p14:nvPr/>
              </p14:nvContentPartPr>
              <p14:xfrm>
                <a:off x="10655434" y="2701734"/>
                <a:ext cx="144360" cy="101880"/>
              </p14:xfrm>
            </p:contentPart>
          </mc:Choice>
          <mc:Fallback xmlns="">
            <p:pic>
              <p:nvPicPr>
                <p:cNvPr id="225" name="Ink 224">
                  <a:extLst>
                    <a:ext uri="{FF2B5EF4-FFF2-40B4-BE49-F238E27FC236}">
                      <a16:creationId xmlns:a16="http://schemas.microsoft.com/office/drawing/2014/main" id="{1BFED79E-85AA-AF87-37EB-A1FA1C571C2D}"/>
                    </a:ext>
                  </a:extLst>
                </p:cNvPr>
                <p:cNvPicPr/>
                <p:nvPr/>
              </p:nvPicPr>
              <p:blipFill>
                <a:blip r:embed="rId393"/>
                <a:stretch>
                  <a:fillRect/>
                </a:stretch>
              </p:blipFill>
              <p:spPr>
                <a:xfrm>
                  <a:off x="10646794" y="2692734"/>
                  <a:ext cx="162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6" name="Ink 225">
                  <a:extLst>
                    <a:ext uri="{FF2B5EF4-FFF2-40B4-BE49-F238E27FC236}">
                      <a16:creationId xmlns:a16="http://schemas.microsoft.com/office/drawing/2014/main" id="{5322128F-19D5-7166-71B5-0F6497F6D180}"/>
                    </a:ext>
                  </a:extLst>
                </p14:cNvPr>
                <p14:cNvContentPartPr/>
                <p14:nvPr/>
              </p14:nvContentPartPr>
              <p14:xfrm>
                <a:off x="10291474" y="1978134"/>
                <a:ext cx="139680" cy="180360"/>
              </p14:xfrm>
            </p:contentPart>
          </mc:Choice>
          <mc:Fallback xmlns="">
            <p:pic>
              <p:nvPicPr>
                <p:cNvPr id="226" name="Ink 225">
                  <a:extLst>
                    <a:ext uri="{FF2B5EF4-FFF2-40B4-BE49-F238E27FC236}">
                      <a16:creationId xmlns:a16="http://schemas.microsoft.com/office/drawing/2014/main" id="{5322128F-19D5-7166-71B5-0F6497F6D180}"/>
                    </a:ext>
                  </a:extLst>
                </p:cNvPr>
                <p:cNvPicPr/>
                <p:nvPr/>
              </p:nvPicPr>
              <p:blipFill>
                <a:blip r:embed="rId395"/>
                <a:stretch>
                  <a:fillRect/>
                </a:stretch>
              </p:blipFill>
              <p:spPr>
                <a:xfrm>
                  <a:off x="10282834" y="1969134"/>
                  <a:ext cx="1573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7" name="Ink 226">
                  <a:extLst>
                    <a:ext uri="{FF2B5EF4-FFF2-40B4-BE49-F238E27FC236}">
                      <a16:creationId xmlns:a16="http://schemas.microsoft.com/office/drawing/2014/main" id="{9A99683F-DB8D-DF28-E4D6-13C21CDA4249}"/>
                    </a:ext>
                  </a:extLst>
                </p14:cNvPr>
                <p14:cNvContentPartPr/>
                <p14:nvPr/>
              </p14:nvContentPartPr>
              <p14:xfrm>
                <a:off x="10375714" y="2248494"/>
                <a:ext cx="172440" cy="199440"/>
              </p14:xfrm>
            </p:contentPart>
          </mc:Choice>
          <mc:Fallback xmlns="">
            <p:pic>
              <p:nvPicPr>
                <p:cNvPr id="227" name="Ink 226">
                  <a:extLst>
                    <a:ext uri="{FF2B5EF4-FFF2-40B4-BE49-F238E27FC236}">
                      <a16:creationId xmlns:a16="http://schemas.microsoft.com/office/drawing/2014/main" id="{9A99683F-DB8D-DF28-E4D6-13C21CDA4249}"/>
                    </a:ext>
                  </a:extLst>
                </p:cNvPr>
                <p:cNvPicPr/>
                <p:nvPr/>
              </p:nvPicPr>
              <p:blipFill>
                <a:blip r:embed="rId397"/>
                <a:stretch>
                  <a:fillRect/>
                </a:stretch>
              </p:blipFill>
              <p:spPr>
                <a:xfrm>
                  <a:off x="10366714" y="2239854"/>
                  <a:ext cx="190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8" name="Ink 227">
                  <a:extLst>
                    <a:ext uri="{FF2B5EF4-FFF2-40B4-BE49-F238E27FC236}">
                      <a16:creationId xmlns:a16="http://schemas.microsoft.com/office/drawing/2014/main" id="{7FB896C7-A75D-857B-0702-46999C56142B}"/>
                    </a:ext>
                  </a:extLst>
                </p14:cNvPr>
                <p14:cNvContentPartPr/>
                <p14:nvPr/>
              </p14:nvContentPartPr>
              <p14:xfrm>
                <a:off x="10431514" y="2509494"/>
                <a:ext cx="115560" cy="176760"/>
              </p14:xfrm>
            </p:contentPart>
          </mc:Choice>
          <mc:Fallback xmlns="">
            <p:pic>
              <p:nvPicPr>
                <p:cNvPr id="228" name="Ink 227">
                  <a:extLst>
                    <a:ext uri="{FF2B5EF4-FFF2-40B4-BE49-F238E27FC236}">
                      <a16:creationId xmlns:a16="http://schemas.microsoft.com/office/drawing/2014/main" id="{7FB896C7-A75D-857B-0702-46999C56142B}"/>
                    </a:ext>
                  </a:extLst>
                </p:cNvPr>
                <p:cNvPicPr/>
                <p:nvPr/>
              </p:nvPicPr>
              <p:blipFill>
                <a:blip r:embed="rId399"/>
                <a:stretch>
                  <a:fillRect/>
                </a:stretch>
              </p:blipFill>
              <p:spPr>
                <a:xfrm>
                  <a:off x="10422874" y="2500854"/>
                  <a:ext cx="133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0" name="Ink 229">
                  <a:extLst>
                    <a:ext uri="{FF2B5EF4-FFF2-40B4-BE49-F238E27FC236}">
                      <a16:creationId xmlns:a16="http://schemas.microsoft.com/office/drawing/2014/main" id="{CC7F3E64-11D7-1551-6AF1-ABB217AE7A1E}"/>
                    </a:ext>
                  </a:extLst>
                </p14:cNvPr>
                <p14:cNvContentPartPr/>
                <p14:nvPr/>
              </p14:nvContentPartPr>
              <p14:xfrm>
                <a:off x="9274114" y="2002254"/>
                <a:ext cx="844560" cy="284040"/>
              </p14:xfrm>
            </p:contentPart>
          </mc:Choice>
          <mc:Fallback xmlns="">
            <p:pic>
              <p:nvPicPr>
                <p:cNvPr id="230" name="Ink 229">
                  <a:extLst>
                    <a:ext uri="{FF2B5EF4-FFF2-40B4-BE49-F238E27FC236}">
                      <a16:creationId xmlns:a16="http://schemas.microsoft.com/office/drawing/2014/main" id="{CC7F3E64-11D7-1551-6AF1-ABB217AE7A1E}"/>
                    </a:ext>
                  </a:extLst>
                </p:cNvPr>
                <p:cNvPicPr/>
                <p:nvPr/>
              </p:nvPicPr>
              <p:blipFill>
                <a:blip r:embed="rId401"/>
                <a:stretch>
                  <a:fillRect/>
                </a:stretch>
              </p:blipFill>
              <p:spPr>
                <a:xfrm>
                  <a:off x="9265114" y="1993254"/>
                  <a:ext cx="8622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1" name="Ink 230">
                  <a:extLst>
                    <a:ext uri="{FF2B5EF4-FFF2-40B4-BE49-F238E27FC236}">
                      <a16:creationId xmlns:a16="http://schemas.microsoft.com/office/drawing/2014/main" id="{C09E00E2-D9B2-0682-8CFB-BA3A79701C21}"/>
                    </a:ext>
                  </a:extLst>
                </p14:cNvPr>
                <p14:cNvContentPartPr/>
                <p14:nvPr/>
              </p14:nvContentPartPr>
              <p14:xfrm>
                <a:off x="9342514" y="1959414"/>
                <a:ext cx="118800" cy="215280"/>
              </p14:xfrm>
            </p:contentPart>
          </mc:Choice>
          <mc:Fallback xmlns="">
            <p:pic>
              <p:nvPicPr>
                <p:cNvPr id="231" name="Ink 230">
                  <a:extLst>
                    <a:ext uri="{FF2B5EF4-FFF2-40B4-BE49-F238E27FC236}">
                      <a16:creationId xmlns:a16="http://schemas.microsoft.com/office/drawing/2014/main" id="{C09E00E2-D9B2-0682-8CFB-BA3A79701C21}"/>
                    </a:ext>
                  </a:extLst>
                </p:cNvPr>
                <p:cNvPicPr/>
                <p:nvPr/>
              </p:nvPicPr>
              <p:blipFill>
                <a:blip r:embed="rId403"/>
                <a:stretch>
                  <a:fillRect/>
                </a:stretch>
              </p:blipFill>
              <p:spPr>
                <a:xfrm>
                  <a:off x="9333514" y="1950774"/>
                  <a:ext cx="136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3" name="Ink 232">
                  <a:extLst>
                    <a:ext uri="{FF2B5EF4-FFF2-40B4-BE49-F238E27FC236}">
                      <a16:creationId xmlns:a16="http://schemas.microsoft.com/office/drawing/2014/main" id="{CFC3485D-C947-405E-C735-EA979EFFF462}"/>
                    </a:ext>
                  </a:extLst>
                </p14:cNvPr>
                <p14:cNvContentPartPr/>
                <p14:nvPr/>
              </p14:nvContentPartPr>
              <p14:xfrm>
                <a:off x="8126794" y="299814"/>
                <a:ext cx="2015640" cy="1904400"/>
              </p14:xfrm>
            </p:contentPart>
          </mc:Choice>
          <mc:Fallback xmlns="">
            <p:pic>
              <p:nvPicPr>
                <p:cNvPr id="233" name="Ink 232">
                  <a:extLst>
                    <a:ext uri="{FF2B5EF4-FFF2-40B4-BE49-F238E27FC236}">
                      <a16:creationId xmlns:a16="http://schemas.microsoft.com/office/drawing/2014/main" id="{CFC3485D-C947-405E-C735-EA979EFFF462}"/>
                    </a:ext>
                  </a:extLst>
                </p:cNvPr>
                <p:cNvPicPr/>
                <p:nvPr/>
              </p:nvPicPr>
              <p:blipFill>
                <a:blip r:embed="rId405"/>
                <a:stretch>
                  <a:fillRect/>
                </a:stretch>
              </p:blipFill>
              <p:spPr>
                <a:xfrm>
                  <a:off x="8118154" y="290814"/>
                  <a:ext cx="2033280" cy="1922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4" name="Ink 233">
                  <a:extLst>
                    <a:ext uri="{FF2B5EF4-FFF2-40B4-BE49-F238E27FC236}">
                      <a16:creationId xmlns:a16="http://schemas.microsoft.com/office/drawing/2014/main" id="{AC1C8B1D-7772-F8D3-EFC9-B2A30FCE1CFA}"/>
                    </a:ext>
                  </a:extLst>
                </p14:cNvPr>
                <p14:cNvContentPartPr/>
                <p14:nvPr/>
              </p14:nvContentPartPr>
              <p14:xfrm>
                <a:off x="10385794" y="1086414"/>
                <a:ext cx="518760" cy="353520"/>
              </p14:xfrm>
            </p:contentPart>
          </mc:Choice>
          <mc:Fallback xmlns="">
            <p:pic>
              <p:nvPicPr>
                <p:cNvPr id="234" name="Ink 233">
                  <a:extLst>
                    <a:ext uri="{FF2B5EF4-FFF2-40B4-BE49-F238E27FC236}">
                      <a16:creationId xmlns:a16="http://schemas.microsoft.com/office/drawing/2014/main" id="{AC1C8B1D-7772-F8D3-EFC9-B2A30FCE1CFA}"/>
                    </a:ext>
                  </a:extLst>
                </p:cNvPr>
                <p:cNvPicPr/>
                <p:nvPr/>
              </p:nvPicPr>
              <p:blipFill>
                <a:blip r:embed="rId407"/>
                <a:stretch>
                  <a:fillRect/>
                </a:stretch>
              </p:blipFill>
              <p:spPr>
                <a:xfrm>
                  <a:off x="10377154" y="1077414"/>
                  <a:ext cx="5364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5" name="Ink 234">
                  <a:extLst>
                    <a:ext uri="{FF2B5EF4-FFF2-40B4-BE49-F238E27FC236}">
                      <a16:creationId xmlns:a16="http://schemas.microsoft.com/office/drawing/2014/main" id="{800EAAF6-0D4B-BD71-E784-DB984FF0E65A}"/>
                    </a:ext>
                  </a:extLst>
                </p14:cNvPr>
                <p14:cNvContentPartPr/>
                <p14:nvPr/>
              </p14:nvContentPartPr>
              <p14:xfrm>
                <a:off x="10859554" y="1126014"/>
                <a:ext cx="495360" cy="599760"/>
              </p14:xfrm>
            </p:contentPart>
          </mc:Choice>
          <mc:Fallback xmlns="">
            <p:pic>
              <p:nvPicPr>
                <p:cNvPr id="235" name="Ink 234">
                  <a:extLst>
                    <a:ext uri="{FF2B5EF4-FFF2-40B4-BE49-F238E27FC236}">
                      <a16:creationId xmlns:a16="http://schemas.microsoft.com/office/drawing/2014/main" id="{800EAAF6-0D4B-BD71-E784-DB984FF0E65A}"/>
                    </a:ext>
                  </a:extLst>
                </p:cNvPr>
                <p:cNvPicPr/>
                <p:nvPr/>
              </p:nvPicPr>
              <p:blipFill>
                <a:blip r:embed="rId409"/>
                <a:stretch>
                  <a:fillRect/>
                </a:stretch>
              </p:blipFill>
              <p:spPr>
                <a:xfrm>
                  <a:off x="10850914" y="1117374"/>
                  <a:ext cx="51300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6" name="Ink 235">
                  <a:extLst>
                    <a:ext uri="{FF2B5EF4-FFF2-40B4-BE49-F238E27FC236}">
                      <a16:creationId xmlns:a16="http://schemas.microsoft.com/office/drawing/2014/main" id="{E3B28A85-489C-F872-96B8-86447BAFF738}"/>
                    </a:ext>
                  </a:extLst>
                </p14:cNvPr>
                <p14:cNvContentPartPr/>
                <p14:nvPr/>
              </p14:nvContentPartPr>
              <p14:xfrm>
                <a:off x="11425834" y="1152294"/>
                <a:ext cx="163440" cy="303840"/>
              </p14:xfrm>
            </p:contentPart>
          </mc:Choice>
          <mc:Fallback xmlns="">
            <p:pic>
              <p:nvPicPr>
                <p:cNvPr id="236" name="Ink 235">
                  <a:extLst>
                    <a:ext uri="{FF2B5EF4-FFF2-40B4-BE49-F238E27FC236}">
                      <a16:creationId xmlns:a16="http://schemas.microsoft.com/office/drawing/2014/main" id="{E3B28A85-489C-F872-96B8-86447BAFF738}"/>
                    </a:ext>
                  </a:extLst>
                </p:cNvPr>
                <p:cNvPicPr/>
                <p:nvPr/>
              </p:nvPicPr>
              <p:blipFill>
                <a:blip r:embed="rId411"/>
                <a:stretch>
                  <a:fillRect/>
                </a:stretch>
              </p:blipFill>
              <p:spPr>
                <a:xfrm>
                  <a:off x="11416834" y="1143654"/>
                  <a:ext cx="181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7" name="Ink 236">
                  <a:extLst>
                    <a:ext uri="{FF2B5EF4-FFF2-40B4-BE49-F238E27FC236}">
                      <a16:creationId xmlns:a16="http://schemas.microsoft.com/office/drawing/2014/main" id="{5F96A0FB-3E27-9B2E-D331-F1C8A2EC7AE9}"/>
                    </a:ext>
                  </a:extLst>
                </p14:cNvPr>
                <p14:cNvContentPartPr/>
                <p14:nvPr/>
              </p14:nvContentPartPr>
              <p14:xfrm>
                <a:off x="11632834" y="1321854"/>
                <a:ext cx="115200" cy="134640"/>
              </p14:xfrm>
            </p:contentPart>
          </mc:Choice>
          <mc:Fallback xmlns="">
            <p:pic>
              <p:nvPicPr>
                <p:cNvPr id="237" name="Ink 236">
                  <a:extLst>
                    <a:ext uri="{FF2B5EF4-FFF2-40B4-BE49-F238E27FC236}">
                      <a16:creationId xmlns:a16="http://schemas.microsoft.com/office/drawing/2014/main" id="{5F96A0FB-3E27-9B2E-D331-F1C8A2EC7AE9}"/>
                    </a:ext>
                  </a:extLst>
                </p:cNvPr>
                <p:cNvPicPr/>
                <p:nvPr/>
              </p:nvPicPr>
              <p:blipFill>
                <a:blip r:embed="rId413"/>
                <a:stretch>
                  <a:fillRect/>
                </a:stretch>
              </p:blipFill>
              <p:spPr>
                <a:xfrm>
                  <a:off x="11623834" y="1312854"/>
                  <a:ext cx="132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8" name="Ink 237">
                  <a:extLst>
                    <a:ext uri="{FF2B5EF4-FFF2-40B4-BE49-F238E27FC236}">
                      <a16:creationId xmlns:a16="http://schemas.microsoft.com/office/drawing/2014/main" id="{4FB93FAE-99EF-E406-3DAF-CED02ADCB85B}"/>
                    </a:ext>
                  </a:extLst>
                </p14:cNvPr>
                <p14:cNvContentPartPr/>
                <p14:nvPr/>
              </p14:nvContentPartPr>
              <p14:xfrm>
                <a:off x="11750554" y="1297014"/>
                <a:ext cx="192960" cy="140760"/>
              </p14:xfrm>
            </p:contentPart>
          </mc:Choice>
          <mc:Fallback xmlns="">
            <p:pic>
              <p:nvPicPr>
                <p:cNvPr id="238" name="Ink 237">
                  <a:extLst>
                    <a:ext uri="{FF2B5EF4-FFF2-40B4-BE49-F238E27FC236}">
                      <a16:creationId xmlns:a16="http://schemas.microsoft.com/office/drawing/2014/main" id="{4FB93FAE-99EF-E406-3DAF-CED02ADCB85B}"/>
                    </a:ext>
                  </a:extLst>
                </p:cNvPr>
                <p:cNvPicPr/>
                <p:nvPr/>
              </p:nvPicPr>
              <p:blipFill>
                <a:blip r:embed="rId415"/>
                <a:stretch>
                  <a:fillRect/>
                </a:stretch>
              </p:blipFill>
              <p:spPr>
                <a:xfrm>
                  <a:off x="11741914" y="1288014"/>
                  <a:ext cx="210600" cy="158400"/>
                </a:xfrm>
                <a:prstGeom prst="rect">
                  <a:avLst/>
                </a:prstGeom>
              </p:spPr>
            </p:pic>
          </mc:Fallback>
        </mc:AlternateContent>
      </p:grpSp>
    </p:spTree>
    <p:extLst>
      <p:ext uri="{BB962C8B-B14F-4D97-AF65-F5344CB8AC3E}">
        <p14:creationId xmlns:p14="http://schemas.microsoft.com/office/powerpoint/2010/main" val="248470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SAP Analytics Cloud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923330"/>
          </a:xfrm>
          <a:prstGeom prst="rect">
            <a:avLst/>
          </a:prstGeom>
          <a:noFill/>
        </p:spPr>
        <p:txBody>
          <a:bodyPr wrap="square" rtlCol="0">
            <a:spAutoFit/>
          </a:bodyPr>
          <a:lstStyle/>
          <a:p>
            <a:r>
              <a:rPr lang="en-US" sz="1800" dirty="0"/>
              <a:t>SAP Analytics Cloud brings together analytics and planning in a single solution in the cloud. You can instantly move from insight to action, simulate any scenario for better business outcomes, and generate plans from predictions automatically to drive agile decisions.</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SAP Analytics Cloud: Technical Guide | SAP Blogs">
            <a:extLst>
              <a:ext uri="{FF2B5EF4-FFF2-40B4-BE49-F238E27FC236}">
                <a16:creationId xmlns:a16="http://schemas.microsoft.com/office/drawing/2014/main" id="{F305AE79-D2E5-F207-D2F9-65F1DFB9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956" y="2204864"/>
            <a:ext cx="7293028" cy="407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0544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9700591"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99" dirty="0">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000" b="1" dirty="0">
                <a:solidFill>
                  <a:prstClr val="black"/>
                </a:solidFill>
                <a:latin typeface="Calibri" panose="020F0502020204030204"/>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336"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Internet</a:t>
            </a:r>
            <a:endParaRPr lang="en-IN" sz="1200" b="1" dirty="0">
              <a:solidFill>
                <a:srgbClr val="B4DCFA">
                  <a:lumMod val="75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1203" y="916310"/>
            <a:ext cx="1058760" cy="338554"/>
          </a:xfrm>
          <a:prstGeom prst="rect">
            <a:avLst/>
          </a:prstGeom>
          <a:noFill/>
        </p:spPr>
        <p:txBody>
          <a:bodyPr wrap="square" rtlCol="0">
            <a:spAutoFit/>
          </a:bodyPr>
          <a:lstStyle/>
          <a:p>
            <a:pPr defTabSz="914126">
              <a:defRPr/>
            </a:pPr>
            <a:r>
              <a:rPr lang="en-US" sz="1600" b="1"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6229" y="900380"/>
            <a:ext cx="0" cy="5647390"/>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336" y="1611275"/>
            <a:ext cx="4533868" cy="3259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p>
        </p:txBody>
      </p:sp>
      <p:sp>
        <p:nvSpPr>
          <p:cNvPr id="11" name="TextBox 10">
            <a:extLst>
              <a:ext uri="{FF2B5EF4-FFF2-40B4-BE49-F238E27FC236}">
                <a16:creationId xmlns:a16="http://schemas.microsoft.com/office/drawing/2014/main" id="{3AF18FC4-6E6F-48D3-B80D-835AC40878D3}"/>
              </a:ext>
            </a:extLst>
          </p:cNvPr>
          <p:cNvSpPr txBox="1"/>
          <p:nvPr/>
        </p:nvSpPr>
        <p:spPr>
          <a:xfrm>
            <a:off x="526335" y="1611275"/>
            <a:ext cx="2856438" cy="338554"/>
          </a:xfrm>
          <a:prstGeom prst="rect">
            <a:avLst/>
          </a:prstGeom>
          <a:noFill/>
        </p:spPr>
        <p:txBody>
          <a:bodyPr wrap="square" rtlCol="0">
            <a:spAutoFit/>
          </a:bodyPr>
          <a:lstStyle/>
          <a:p>
            <a:r>
              <a:rPr lang="en-US" sz="1600" b="1" dirty="0">
                <a:solidFill>
                  <a:schemeClr val="bg1"/>
                </a:solidFill>
              </a:rPr>
              <a:t>SAP BTP (PublicCloud)</a:t>
            </a:r>
            <a:endParaRPr lang="en-IN" sz="1600" b="1"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437" y="2539630"/>
            <a:ext cx="3499663" cy="821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b="1"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1811" y="2772536"/>
            <a:ext cx="3342691" cy="338554"/>
          </a:xfrm>
          <a:prstGeom prst="rect">
            <a:avLst/>
          </a:prstGeom>
          <a:noFill/>
        </p:spPr>
        <p:txBody>
          <a:bodyPr wrap="square" rtlCol="0">
            <a:spAutoFit/>
          </a:bodyPr>
          <a:lstStyle/>
          <a:p>
            <a:r>
              <a:rPr lang="en-US" sz="1600" b="1" dirty="0">
                <a:solidFill>
                  <a:schemeClr val="bg1"/>
                </a:solidFill>
              </a:rPr>
              <a:t>SAP Business Application Studio</a:t>
            </a:r>
            <a:endParaRPr lang="en-IN" sz="1600" b="1"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437" y="2557438"/>
            <a:ext cx="188274" cy="215098"/>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3603" y="3574435"/>
            <a:ext cx="2410061" cy="6002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Destination</a:t>
            </a:r>
            <a:endParaRPr lang="en-IN" sz="1600" b="1" dirty="0"/>
          </a:p>
        </p:txBody>
      </p:sp>
      <p:sp>
        <p:nvSpPr>
          <p:cNvPr id="16" name="Rectangle 15">
            <a:extLst>
              <a:ext uri="{FF2B5EF4-FFF2-40B4-BE49-F238E27FC236}">
                <a16:creationId xmlns:a16="http://schemas.microsoft.com/office/drawing/2014/main" id="{40E66401-2E03-49B4-AD27-5C13F7A4F9E4}"/>
              </a:ext>
            </a:extLst>
          </p:cNvPr>
          <p:cNvSpPr/>
          <p:nvPr/>
        </p:nvSpPr>
        <p:spPr>
          <a:xfrm>
            <a:off x="526336"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S/4 Hana Cloud</a:t>
            </a:r>
            <a:endParaRPr lang="en-IN" sz="1600" b="1"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000" y="5162676"/>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Field Glass</a:t>
            </a:r>
            <a:endParaRPr lang="en-IN" sz="1600" b="1" dirty="0"/>
          </a:p>
        </p:txBody>
      </p:sp>
      <p:sp>
        <p:nvSpPr>
          <p:cNvPr id="18" name="Rectangle 17">
            <a:extLst>
              <a:ext uri="{FF2B5EF4-FFF2-40B4-BE49-F238E27FC236}">
                <a16:creationId xmlns:a16="http://schemas.microsoft.com/office/drawing/2014/main" id="{8D5B2DB5-1753-4004-86CC-2736A25C6396}"/>
              </a:ext>
            </a:extLst>
          </p:cNvPr>
          <p:cNvSpPr/>
          <p:nvPr/>
        </p:nvSpPr>
        <p:spPr>
          <a:xfrm>
            <a:off x="3933664" y="5212523"/>
            <a:ext cx="997266" cy="97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Sales Force</a:t>
            </a:r>
            <a:endParaRPr lang="en-IN" sz="1600" b="1"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2786" y="3816827"/>
            <a:ext cx="988034" cy="17036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060" y="3788554"/>
            <a:ext cx="1037881" cy="1703663"/>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8633" y="4174642"/>
            <a:ext cx="1" cy="9880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1994" y="2542908"/>
            <a:ext cx="710896" cy="11977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68438" y="2932374"/>
            <a:ext cx="720432" cy="338554"/>
          </a:xfrm>
          <a:prstGeom prst="rect">
            <a:avLst/>
          </a:prstGeom>
          <a:noFill/>
        </p:spPr>
        <p:txBody>
          <a:bodyPr wrap="square" rtlCol="0">
            <a:spAutoFit/>
          </a:bodyPr>
          <a:lstStyle/>
          <a:p>
            <a:r>
              <a:rPr lang="en-US" sz="1600" b="1" dirty="0">
                <a:solidFill>
                  <a:schemeClr val="bg1"/>
                </a:solidFill>
              </a:rPr>
              <a:t>SCC</a:t>
            </a:r>
            <a:endParaRPr lang="en-IN" sz="1600" b="1"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33663" y="3180286"/>
            <a:ext cx="1384913" cy="73276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a:off x="6516307" y="3141774"/>
            <a:ext cx="1951225" cy="44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7532" y="1441794"/>
            <a:ext cx="2941847" cy="3489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SAP BW</a:t>
            </a:r>
          </a:p>
          <a:p>
            <a:pPr algn="ctr"/>
            <a:r>
              <a:rPr lang="en-US" sz="1600" b="1" dirty="0"/>
              <a:t>SAP ECC</a:t>
            </a:r>
          </a:p>
          <a:p>
            <a:pPr algn="ctr"/>
            <a:r>
              <a:rPr lang="en-US" sz="1600" b="1" dirty="0"/>
              <a:t>SAP S/4 Hana</a:t>
            </a:r>
            <a:endParaRPr lang="en-IN" sz="1600" b="1"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6619" y="1532210"/>
            <a:ext cx="2591095" cy="338554"/>
          </a:xfrm>
          <a:prstGeom prst="rect">
            <a:avLst/>
          </a:prstGeom>
          <a:noFill/>
        </p:spPr>
        <p:txBody>
          <a:bodyPr wrap="square" rtlCol="0">
            <a:spAutoFit/>
          </a:bodyPr>
          <a:lstStyle/>
          <a:p>
            <a:r>
              <a:rPr lang="en-US" sz="1600" b="1" dirty="0">
                <a:solidFill>
                  <a:schemeClr val="bg1"/>
                </a:solidFill>
              </a:rPr>
              <a:t>SAP On-premise System</a:t>
            </a:r>
            <a:endParaRPr lang="en-IN" sz="1600" b="1"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2130" y="1619351"/>
            <a:ext cx="1969501" cy="616805"/>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369236"/>
          </a:xfrm>
          <a:prstGeom prst="rect">
            <a:avLst/>
          </a:prstGeom>
          <a:noFill/>
        </p:spPr>
        <p:txBody>
          <a:bodyPr wrap="square" rtlCol="0">
            <a:spAutoFit/>
          </a:bodyPr>
          <a:lstStyle/>
          <a:p>
            <a:r>
              <a:rPr lang="en-US" sz="1799" b="1" dirty="0">
                <a:latin typeface="Calibri" panose="020F0502020204030204" pitchFamily="34" charset="0"/>
                <a:cs typeface="Calibri" panose="020F0502020204030204" pitchFamily="34" charset="0"/>
              </a:rPr>
              <a:t>Step 1: </a:t>
            </a:r>
            <a:r>
              <a:rPr lang="en-US" sz="1799" dirty="0">
                <a:latin typeface="Calibri" panose="020F0502020204030204" pitchFamily="34" charset="0"/>
                <a:cs typeface="Calibri" panose="020F0502020204030204" pitchFamily="34" charset="0"/>
              </a:rPr>
              <a:t>Download SAP JVM and Extract it in the C:\Program Files\Java</a:t>
            </a:r>
            <a:endParaRPr lang="en-IN" sz="1799" b="1"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179" y="1718408"/>
            <a:ext cx="5020128" cy="37212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2928" y="1980512"/>
            <a:ext cx="4007539" cy="3337570"/>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899346" y="3387282"/>
            <a:ext cx="1375862" cy="524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66891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4</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3139321"/>
          </a:xfrm>
          <a:prstGeom prst="rect">
            <a:avLst/>
          </a:prstGeom>
          <a:noFill/>
        </p:spPr>
        <p:txBody>
          <a:bodyPr wrap="square" rtlCol="0">
            <a:spAutoFit/>
          </a:bodyPr>
          <a:lstStyle/>
          <a:p>
            <a:pPr marL="342900" indent="-342900">
              <a:buFont typeface="Arial" panose="020B0604020202020204" pitchFamily="34" charset="0"/>
              <a:buChar char="•"/>
            </a:pPr>
            <a:r>
              <a:rPr lang="en-US" sz="1800" dirty="0"/>
              <a:t>Optimization for SQL Script in AMDP</a:t>
            </a:r>
          </a:p>
          <a:p>
            <a:pPr marL="342900" indent="-342900">
              <a:buFont typeface="Arial" panose="020B0604020202020204" pitchFamily="34" charset="0"/>
              <a:buChar char="•"/>
            </a:pPr>
            <a:r>
              <a:rPr lang="en-US" sz="1800" dirty="0"/>
              <a:t>CDS Table function</a:t>
            </a:r>
          </a:p>
          <a:p>
            <a:pPr marL="342900" indent="-342900">
              <a:buFont typeface="Arial" panose="020B0604020202020204" pitchFamily="34" charset="0"/>
              <a:buChar char="•"/>
            </a:pPr>
            <a:r>
              <a:rPr lang="en-US" sz="1800" dirty="0"/>
              <a:t>CDS hierarchy</a:t>
            </a:r>
          </a:p>
          <a:p>
            <a:r>
              <a:rPr lang="en-US" sz="1800" dirty="0"/>
              <a:t>--break</a:t>
            </a:r>
          </a:p>
          <a:p>
            <a:pPr marL="285750" indent="-285750">
              <a:buFont typeface="Arial" panose="020B0604020202020204" pitchFamily="34" charset="0"/>
              <a:buChar char="•"/>
            </a:pPr>
            <a:r>
              <a:rPr lang="en-US" sz="1800" dirty="0"/>
              <a:t>Currency Conversion and SAP Analytics Cloud</a:t>
            </a:r>
          </a:p>
          <a:p>
            <a:pPr marL="285750" indent="-285750">
              <a:buFont typeface="Arial" panose="020B0604020202020204" pitchFamily="34" charset="0"/>
              <a:buChar char="•"/>
            </a:pPr>
            <a:r>
              <a:rPr lang="en-US" sz="1800" dirty="0"/>
              <a:t>Cloud Connector</a:t>
            </a:r>
          </a:p>
          <a:p>
            <a:pPr marL="285750" indent="-285750">
              <a:buFont typeface="Arial" panose="020B0604020202020204" pitchFamily="34" charset="0"/>
              <a:buChar char="•"/>
            </a:pPr>
            <a:r>
              <a:rPr lang="en-US" sz="1800" dirty="0"/>
              <a:t>Connect BAS with S/4HANA</a:t>
            </a:r>
          </a:p>
          <a:p>
            <a:r>
              <a:rPr lang="en-US" sz="1800" dirty="0"/>
              <a:t>--break</a:t>
            </a:r>
          </a:p>
          <a:p>
            <a:pPr marL="285750" indent="-285750">
              <a:buFont typeface="Arial" panose="020B0604020202020204" pitchFamily="34" charset="0"/>
              <a:buChar char="•"/>
            </a:pPr>
            <a:r>
              <a:rPr lang="en-US" sz="1800" dirty="0"/>
              <a:t>Understand OVP Fiori App</a:t>
            </a:r>
          </a:p>
          <a:p>
            <a:pPr marL="285750" indent="-285750">
              <a:buFont typeface="Arial" panose="020B0604020202020204" pitchFamily="34" charset="0"/>
              <a:buChar char="•"/>
            </a:pPr>
            <a:r>
              <a:rPr lang="en-US" sz="1800" dirty="0"/>
              <a:t>Use case to implement OVP</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2: </a:t>
            </a:r>
            <a:r>
              <a:rPr lang="en-US" sz="2399" dirty="0">
                <a:solidFill>
                  <a:prstClr val="black"/>
                </a:solidFill>
                <a:latin typeface="Calibri" panose="020F0502020204030204"/>
              </a:rPr>
              <a:t>Download and install the sap Cloud connector</a:t>
            </a:r>
            <a:endParaRPr lang="en-IN" sz="1799" b="1" dirty="0">
              <a:solidFill>
                <a:srgbClr val="B4DCFA">
                  <a:lumMod val="75000"/>
                </a:srgbClr>
              </a:solidFill>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271" y="1421566"/>
            <a:ext cx="2675207" cy="2217505"/>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5239" y="1487771"/>
            <a:ext cx="2814132" cy="2272774"/>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6932" y="1487771"/>
            <a:ext cx="2814132" cy="2272774"/>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6931" y="4233842"/>
            <a:ext cx="2814133" cy="2272774"/>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5239" y="4233842"/>
            <a:ext cx="2814132" cy="2272774"/>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271" y="4233842"/>
            <a:ext cx="2814133" cy="2272774"/>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078" y="2530318"/>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49369" y="4956607"/>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5" name="Arrow: Right 14">
            <a:extLst>
              <a:ext uri="{FF2B5EF4-FFF2-40B4-BE49-F238E27FC236}">
                <a16:creationId xmlns:a16="http://schemas.microsoft.com/office/drawing/2014/main" id="{4224F668-4FEC-4E0D-946A-C5895CA775E5}"/>
              </a:ext>
            </a:extLst>
          </p:cNvPr>
          <p:cNvSpPr/>
          <p:nvPr/>
        </p:nvSpPr>
        <p:spPr>
          <a:xfrm>
            <a:off x="6849370" y="2465679"/>
            <a:ext cx="897560"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7404" y="4936234"/>
            <a:ext cx="857835" cy="433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1063" y="2624158"/>
            <a:ext cx="12697" cy="2746072"/>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646331"/>
          </a:xfrm>
          <a:prstGeom prst="rect">
            <a:avLst/>
          </a:prstGeom>
          <a:noFill/>
        </p:spPr>
        <p:txBody>
          <a:bodyPr wrap="square" rtlCol="0">
            <a:spAutoFit/>
          </a:bodyPr>
          <a:lstStyle/>
          <a:p>
            <a:r>
              <a:rPr lang="en-US" sz="2000" b="1" dirty="0">
                <a:solidFill>
                  <a:prstClr val="black"/>
                </a:solidFill>
                <a:latin typeface="Calibri" panose="020F0502020204030204"/>
              </a:rPr>
              <a:t>Step 3: </a:t>
            </a:r>
            <a:r>
              <a:rPr lang="en-US" sz="2000" dirty="0">
                <a:solidFill>
                  <a:prstClr val="black"/>
                </a:solidFill>
                <a:latin typeface="Calibri" panose="020F0502020204030204"/>
              </a:rPr>
              <a:t>Now your system is ready go to browser and open </a:t>
            </a:r>
            <a:r>
              <a:rPr lang="en-US" sz="2000" dirty="0">
                <a:solidFill>
                  <a:prstClr val="black"/>
                </a:solidFill>
                <a:latin typeface="Calibri" panose="020F0502020204030204"/>
                <a:hlinkClick r:id="rId3"/>
              </a:rPr>
              <a:t>https://localhost:8443</a:t>
            </a:r>
            <a:r>
              <a:rPr lang="en-US" sz="2000" dirty="0">
                <a:solidFill>
                  <a:prstClr val="black"/>
                </a:solidFill>
                <a:latin typeface="Calibri" panose="020F0502020204030204"/>
              </a:rPr>
              <a:t> (port may changes)</a:t>
            </a:r>
          </a:p>
          <a:p>
            <a:r>
              <a:rPr lang="en-US" sz="1600"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3926" y="1644589"/>
            <a:ext cx="4817899" cy="4313032"/>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0441" y="1611275"/>
            <a:ext cx="4706652" cy="4351683"/>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1887" y="3429000"/>
            <a:ext cx="1265051" cy="59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584277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4: </a:t>
            </a:r>
            <a:r>
              <a:rPr lang="en-US" sz="2399" dirty="0">
                <a:solidFill>
                  <a:prstClr val="black"/>
                </a:solidFill>
                <a:latin typeface="Calibri" panose="020F0502020204030204"/>
              </a:rPr>
              <a:t>Now we create a connection with our Cloud Account</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296" y="1310381"/>
            <a:ext cx="10859135" cy="4767839"/>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5: </a:t>
            </a:r>
            <a:r>
              <a:rPr lang="en-US" sz="2399" dirty="0">
                <a:solidFill>
                  <a:prstClr val="black"/>
                </a:solidFill>
                <a:latin typeface="Calibri" panose="020F0502020204030204"/>
              </a:rPr>
              <a:t>Check the connection on Hana Cloud Account </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6" y="1218787"/>
            <a:ext cx="10249694" cy="498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2399" b="1" dirty="0">
                <a:solidFill>
                  <a:prstClr val="black"/>
                </a:solidFill>
                <a:latin typeface="Calibri" panose="020F0502020204030204"/>
              </a:rPr>
              <a:t>Step 6: </a:t>
            </a:r>
            <a:r>
              <a:rPr lang="en-US" sz="2399" dirty="0">
                <a:solidFill>
                  <a:prstClr val="black"/>
                </a:solidFill>
                <a:latin typeface="Calibri" panose="020F0502020204030204"/>
              </a:rPr>
              <a:t>Connect on-premise system to cloud using SCC</a:t>
            </a:r>
            <a:endParaRPr lang="en-IN" sz="1799" dirty="0">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355" y="1533781"/>
            <a:ext cx="2554662" cy="226550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3166" y="1533779"/>
            <a:ext cx="2317723" cy="226550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2944" y="1504891"/>
            <a:ext cx="2317723" cy="2323284"/>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2723" y="1533779"/>
            <a:ext cx="2131223" cy="2323284"/>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2724" y="4248513"/>
            <a:ext cx="2131223" cy="1923467"/>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7457" y="4248513"/>
            <a:ext cx="2448696" cy="1923467"/>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3166" y="4229664"/>
            <a:ext cx="2317723" cy="1923468"/>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6595" y="2170872"/>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08273"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598178" y="3563389"/>
            <a:ext cx="272599"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3996" y="2170871"/>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7283" y="2206020"/>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4241" y="4587397"/>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3006" y="4586375"/>
            <a:ext cx="512331" cy="978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356" y="4189088"/>
            <a:ext cx="2677885" cy="1923467"/>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695" y="189485"/>
            <a:ext cx="7771848" cy="5902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696" y="779780"/>
            <a:ext cx="11158736" cy="461417"/>
          </a:xfrm>
          <a:prstGeom prst="rect">
            <a:avLst/>
          </a:prstGeom>
          <a:noFill/>
        </p:spPr>
        <p:txBody>
          <a:bodyPr wrap="square" rtlCol="0">
            <a:spAutoFit/>
          </a:bodyPr>
          <a:lstStyle/>
          <a:p>
            <a:r>
              <a:rPr lang="en-US" sz="1799" dirty="0">
                <a:latin typeface="Calibri" panose="020F0502020204030204" pitchFamily="34" charset="0"/>
                <a:cs typeface="Calibri" panose="020F0502020204030204" pitchFamily="34" charset="0"/>
              </a:rPr>
              <a:t>We have D</a:t>
            </a:r>
            <a:r>
              <a:rPr lang="en-US" sz="2399" dirty="0">
                <a:latin typeface="Calibri" panose="020F0502020204030204" pitchFamily="34" charset="0"/>
                <a:cs typeface="Calibri" panose="020F0502020204030204" pitchFamily="34" charset="0"/>
              </a:rPr>
              <a:t>one with Connect , now we are now successfully connected to cloud using SCC.</a:t>
            </a:r>
            <a:endParaRPr lang="en-IN" sz="1799" dirty="0">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5019" y="6638503"/>
            <a:ext cx="2013805" cy="147420"/>
          </a:xfrm>
        </p:spPr>
        <p:txBody>
          <a:bodyPr/>
          <a:lstStyle/>
          <a:p>
            <a:pPr defTabSz="914126">
              <a:defRPr/>
            </a:pPr>
            <a:r>
              <a:rPr lang="en-US" sz="1200" b="1" dirty="0">
                <a:solidFill>
                  <a:prstClr val="black"/>
                </a:solidFill>
                <a:latin typeface="Calibri" panose="020F0502020204030204"/>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789" y="1149016"/>
            <a:ext cx="10925247" cy="5237875"/>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OVP Applications in S/4HANA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646331"/>
          </a:xfrm>
          <a:prstGeom prst="rect">
            <a:avLst/>
          </a:prstGeom>
          <a:noFill/>
        </p:spPr>
        <p:txBody>
          <a:bodyPr wrap="square" rtlCol="0">
            <a:spAutoFit/>
          </a:bodyPr>
          <a:lstStyle/>
          <a:p>
            <a:r>
              <a:rPr lang="en-US" sz="1800" dirty="0"/>
              <a:t>The overview page (OVP) is a data-driven SAP Fiori app type and floorplan that provides all the information a user needs in a single page, based on the user's specific domain or role.</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2050" name="Picture 2" descr="Overview Pages (OVP) fiori applications in Finance LoB in S/4HANA | SAP  Blogs">
            <a:extLst>
              <a:ext uri="{FF2B5EF4-FFF2-40B4-BE49-F238E27FC236}">
                <a16:creationId xmlns:a16="http://schemas.microsoft.com/office/drawing/2014/main" id="{BD2DFDD6-4EF4-BF10-FD8E-BFC6A92BD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0" y="2244452"/>
            <a:ext cx="7108198" cy="428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871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166407680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8E9A4BE-3DBC-2314-F84F-3178593AC481}"/>
                  </a:ext>
                </a:extLst>
              </p14:cNvPr>
              <p14:cNvContentPartPr/>
              <p14:nvPr/>
            </p14:nvContentPartPr>
            <p14:xfrm>
              <a:off x="10850815" y="2355854"/>
              <a:ext cx="148320" cy="191160"/>
            </p14:xfrm>
          </p:contentPart>
        </mc:Choice>
        <mc:Fallback>
          <p:pic>
            <p:nvPicPr>
              <p:cNvPr id="2" name="Ink 1">
                <a:extLst>
                  <a:ext uri="{FF2B5EF4-FFF2-40B4-BE49-F238E27FC236}">
                    <a16:creationId xmlns:a16="http://schemas.microsoft.com/office/drawing/2014/main" id="{38E9A4BE-3DBC-2314-F84F-3178593AC481}"/>
                  </a:ext>
                </a:extLst>
              </p:cNvPr>
              <p:cNvPicPr/>
              <p:nvPr/>
            </p:nvPicPr>
            <p:blipFill>
              <a:blip r:embed="rId3"/>
              <a:stretch>
                <a:fillRect/>
              </a:stretch>
            </p:blipFill>
            <p:spPr>
              <a:xfrm>
                <a:off x="10844695" y="2349734"/>
                <a:ext cx="1605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093D458-76CE-5D64-A767-46CEE3DA2FA3}"/>
                  </a:ext>
                </a:extLst>
              </p14:cNvPr>
              <p14:cNvContentPartPr/>
              <p14:nvPr/>
            </p14:nvContentPartPr>
            <p14:xfrm>
              <a:off x="11044855" y="2392214"/>
              <a:ext cx="110880" cy="155160"/>
            </p14:xfrm>
          </p:contentPart>
        </mc:Choice>
        <mc:Fallback>
          <p:pic>
            <p:nvPicPr>
              <p:cNvPr id="3" name="Ink 2">
                <a:extLst>
                  <a:ext uri="{FF2B5EF4-FFF2-40B4-BE49-F238E27FC236}">
                    <a16:creationId xmlns:a16="http://schemas.microsoft.com/office/drawing/2014/main" id="{1093D458-76CE-5D64-A767-46CEE3DA2FA3}"/>
                  </a:ext>
                </a:extLst>
              </p:cNvPr>
              <p:cNvPicPr/>
              <p:nvPr/>
            </p:nvPicPr>
            <p:blipFill>
              <a:blip r:embed="rId5"/>
              <a:stretch>
                <a:fillRect/>
              </a:stretch>
            </p:blipFill>
            <p:spPr>
              <a:xfrm>
                <a:off x="11038735" y="2386094"/>
                <a:ext cx="123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4D9A4C1-0A56-AACA-5BBA-3EF648AA20A5}"/>
                  </a:ext>
                </a:extLst>
              </p14:cNvPr>
              <p14:cNvContentPartPr/>
              <p14:nvPr/>
            </p14:nvContentPartPr>
            <p14:xfrm>
              <a:off x="11038015" y="2472494"/>
              <a:ext cx="139680" cy="10440"/>
            </p14:xfrm>
          </p:contentPart>
        </mc:Choice>
        <mc:Fallback>
          <p:pic>
            <p:nvPicPr>
              <p:cNvPr id="4" name="Ink 3">
                <a:extLst>
                  <a:ext uri="{FF2B5EF4-FFF2-40B4-BE49-F238E27FC236}">
                    <a16:creationId xmlns:a16="http://schemas.microsoft.com/office/drawing/2014/main" id="{44D9A4C1-0A56-AACA-5BBA-3EF648AA20A5}"/>
                  </a:ext>
                </a:extLst>
              </p:cNvPr>
              <p:cNvPicPr/>
              <p:nvPr/>
            </p:nvPicPr>
            <p:blipFill>
              <a:blip r:embed="rId7"/>
              <a:stretch>
                <a:fillRect/>
              </a:stretch>
            </p:blipFill>
            <p:spPr>
              <a:xfrm>
                <a:off x="11031895" y="2466374"/>
                <a:ext cx="1519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C186C3AB-9FAD-7EFB-7720-D6C33D176F0F}"/>
                  </a:ext>
                </a:extLst>
              </p14:cNvPr>
              <p14:cNvContentPartPr/>
              <p14:nvPr/>
            </p14:nvContentPartPr>
            <p14:xfrm>
              <a:off x="11215855" y="2368094"/>
              <a:ext cx="100800" cy="147600"/>
            </p14:xfrm>
          </p:contentPart>
        </mc:Choice>
        <mc:Fallback>
          <p:pic>
            <p:nvPicPr>
              <p:cNvPr id="5" name="Ink 4">
                <a:extLst>
                  <a:ext uri="{FF2B5EF4-FFF2-40B4-BE49-F238E27FC236}">
                    <a16:creationId xmlns:a16="http://schemas.microsoft.com/office/drawing/2014/main" id="{C186C3AB-9FAD-7EFB-7720-D6C33D176F0F}"/>
                  </a:ext>
                </a:extLst>
              </p:cNvPr>
              <p:cNvPicPr/>
              <p:nvPr/>
            </p:nvPicPr>
            <p:blipFill>
              <a:blip r:embed="rId9"/>
              <a:stretch>
                <a:fillRect/>
              </a:stretch>
            </p:blipFill>
            <p:spPr>
              <a:xfrm>
                <a:off x="11209735" y="2361974"/>
                <a:ext cx="1130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FD5BA0D-93A4-1A2A-57C2-90C7502C7CA8}"/>
                  </a:ext>
                </a:extLst>
              </p14:cNvPr>
              <p14:cNvContentPartPr/>
              <p14:nvPr/>
            </p14:nvContentPartPr>
            <p14:xfrm>
              <a:off x="11378575" y="2387534"/>
              <a:ext cx="74520" cy="154800"/>
            </p14:xfrm>
          </p:contentPart>
        </mc:Choice>
        <mc:Fallback>
          <p:pic>
            <p:nvPicPr>
              <p:cNvPr id="6" name="Ink 5">
                <a:extLst>
                  <a:ext uri="{FF2B5EF4-FFF2-40B4-BE49-F238E27FC236}">
                    <a16:creationId xmlns:a16="http://schemas.microsoft.com/office/drawing/2014/main" id="{3FD5BA0D-93A4-1A2A-57C2-90C7502C7CA8}"/>
                  </a:ext>
                </a:extLst>
              </p:cNvPr>
              <p:cNvPicPr/>
              <p:nvPr/>
            </p:nvPicPr>
            <p:blipFill>
              <a:blip r:embed="rId11"/>
              <a:stretch>
                <a:fillRect/>
              </a:stretch>
            </p:blipFill>
            <p:spPr>
              <a:xfrm>
                <a:off x="11372455" y="2381414"/>
                <a:ext cx="867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89CBE6A-FEE9-1296-AA87-2319269EAF16}"/>
                  </a:ext>
                </a:extLst>
              </p14:cNvPr>
              <p14:cNvContentPartPr/>
              <p14:nvPr/>
            </p14:nvContentPartPr>
            <p14:xfrm>
              <a:off x="11482255" y="2434334"/>
              <a:ext cx="90000" cy="84600"/>
            </p14:xfrm>
          </p:contentPart>
        </mc:Choice>
        <mc:Fallback>
          <p:pic>
            <p:nvPicPr>
              <p:cNvPr id="7" name="Ink 6">
                <a:extLst>
                  <a:ext uri="{FF2B5EF4-FFF2-40B4-BE49-F238E27FC236}">
                    <a16:creationId xmlns:a16="http://schemas.microsoft.com/office/drawing/2014/main" id="{989CBE6A-FEE9-1296-AA87-2319269EAF16}"/>
                  </a:ext>
                </a:extLst>
              </p:cNvPr>
              <p:cNvPicPr/>
              <p:nvPr/>
            </p:nvPicPr>
            <p:blipFill>
              <a:blip r:embed="rId13"/>
              <a:stretch>
                <a:fillRect/>
              </a:stretch>
            </p:blipFill>
            <p:spPr>
              <a:xfrm>
                <a:off x="11476135" y="2428214"/>
                <a:ext cx="1022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5ABECE32-4FED-5674-3FDD-0856EC8734C4}"/>
                  </a:ext>
                </a:extLst>
              </p14:cNvPr>
              <p14:cNvContentPartPr/>
              <p14:nvPr/>
            </p14:nvContentPartPr>
            <p14:xfrm>
              <a:off x="11610775" y="2373494"/>
              <a:ext cx="99720" cy="186480"/>
            </p14:xfrm>
          </p:contentPart>
        </mc:Choice>
        <mc:Fallback>
          <p:pic>
            <p:nvPicPr>
              <p:cNvPr id="8" name="Ink 7">
                <a:extLst>
                  <a:ext uri="{FF2B5EF4-FFF2-40B4-BE49-F238E27FC236}">
                    <a16:creationId xmlns:a16="http://schemas.microsoft.com/office/drawing/2014/main" id="{5ABECE32-4FED-5674-3FDD-0856EC8734C4}"/>
                  </a:ext>
                </a:extLst>
              </p:cNvPr>
              <p:cNvPicPr/>
              <p:nvPr/>
            </p:nvPicPr>
            <p:blipFill>
              <a:blip r:embed="rId15"/>
              <a:stretch>
                <a:fillRect/>
              </a:stretch>
            </p:blipFill>
            <p:spPr>
              <a:xfrm>
                <a:off x="11604655" y="2367374"/>
                <a:ext cx="1119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F5CE8394-D90B-D788-3215-252C9C2B1438}"/>
                  </a:ext>
                </a:extLst>
              </p14:cNvPr>
              <p14:cNvContentPartPr/>
              <p14:nvPr/>
            </p14:nvContentPartPr>
            <p14:xfrm>
              <a:off x="11744695" y="2415974"/>
              <a:ext cx="98280" cy="109800"/>
            </p14:xfrm>
          </p:contentPart>
        </mc:Choice>
        <mc:Fallback>
          <p:pic>
            <p:nvPicPr>
              <p:cNvPr id="9" name="Ink 8">
                <a:extLst>
                  <a:ext uri="{FF2B5EF4-FFF2-40B4-BE49-F238E27FC236}">
                    <a16:creationId xmlns:a16="http://schemas.microsoft.com/office/drawing/2014/main" id="{F5CE8394-D90B-D788-3215-252C9C2B1438}"/>
                  </a:ext>
                </a:extLst>
              </p:cNvPr>
              <p:cNvPicPr/>
              <p:nvPr/>
            </p:nvPicPr>
            <p:blipFill>
              <a:blip r:embed="rId17"/>
              <a:stretch>
                <a:fillRect/>
              </a:stretch>
            </p:blipFill>
            <p:spPr>
              <a:xfrm>
                <a:off x="11738575" y="2409854"/>
                <a:ext cx="1105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121D32A3-784A-F496-1473-B5A3E7783BAF}"/>
                  </a:ext>
                </a:extLst>
              </p14:cNvPr>
              <p14:cNvContentPartPr/>
              <p14:nvPr/>
            </p14:nvContentPartPr>
            <p14:xfrm>
              <a:off x="11715535" y="2459174"/>
              <a:ext cx="83520" cy="115560"/>
            </p14:xfrm>
          </p:contentPart>
        </mc:Choice>
        <mc:Fallback>
          <p:pic>
            <p:nvPicPr>
              <p:cNvPr id="10" name="Ink 9">
                <a:extLst>
                  <a:ext uri="{FF2B5EF4-FFF2-40B4-BE49-F238E27FC236}">
                    <a16:creationId xmlns:a16="http://schemas.microsoft.com/office/drawing/2014/main" id="{121D32A3-784A-F496-1473-B5A3E7783BAF}"/>
                  </a:ext>
                </a:extLst>
              </p:cNvPr>
              <p:cNvPicPr/>
              <p:nvPr/>
            </p:nvPicPr>
            <p:blipFill>
              <a:blip r:embed="rId19"/>
              <a:stretch>
                <a:fillRect/>
              </a:stretch>
            </p:blipFill>
            <p:spPr>
              <a:xfrm>
                <a:off x="11709415" y="2453054"/>
                <a:ext cx="957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9DA5BF5B-9554-E2CC-5000-29841B02CFA7}"/>
                  </a:ext>
                </a:extLst>
              </p14:cNvPr>
              <p14:cNvContentPartPr/>
              <p14:nvPr/>
            </p14:nvContentPartPr>
            <p14:xfrm>
              <a:off x="11281375" y="2639174"/>
              <a:ext cx="31680" cy="195480"/>
            </p14:xfrm>
          </p:contentPart>
        </mc:Choice>
        <mc:Fallback>
          <p:pic>
            <p:nvPicPr>
              <p:cNvPr id="12" name="Ink 11">
                <a:extLst>
                  <a:ext uri="{FF2B5EF4-FFF2-40B4-BE49-F238E27FC236}">
                    <a16:creationId xmlns:a16="http://schemas.microsoft.com/office/drawing/2014/main" id="{9DA5BF5B-9554-E2CC-5000-29841B02CFA7}"/>
                  </a:ext>
                </a:extLst>
              </p:cNvPr>
              <p:cNvPicPr/>
              <p:nvPr/>
            </p:nvPicPr>
            <p:blipFill>
              <a:blip r:embed="rId21"/>
              <a:stretch>
                <a:fillRect/>
              </a:stretch>
            </p:blipFill>
            <p:spPr>
              <a:xfrm>
                <a:off x="11275255" y="2633054"/>
                <a:ext cx="439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0327C3B5-5D0D-BC73-3CF4-F2410198A556}"/>
                  </a:ext>
                </a:extLst>
              </p14:cNvPr>
              <p14:cNvContentPartPr/>
              <p14:nvPr/>
            </p14:nvContentPartPr>
            <p14:xfrm>
              <a:off x="11236375" y="2791454"/>
              <a:ext cx="74880" cy="55440"/>
            </p14:xfrm>
          </p:contentPart>
        </mc:Choice>
        <mc:Fallback>
          <p:pic>
            <p:nvPicPr>
              <p:cNvPr id="13" name="Ink 12">
                <a:extLst>
                  <a:ext uri="{FF2B5EF4-FFF2-40B4-BE49-F238E27FC236}">
                    <a16:creationId xmlns:a16="http://schemas.microsoft.com/office/drawing/2014/main" id="{0327C3B5-5D0D-BC73-3CF4-F2410198A556}"/>
                  </a:ext>
                </a:extLst>
              </p:cNvPr>
              <p:cNvPicPr/>
              <p:nvPr/>
            </p:nvPicPr>
            <p:blipFill>
              <a:blip r:embed="rId23"/>
              <a:stretch>
                <a:fillRect/>
              </a:stretch>
            </p:blipFill>
            <p:spPr>
              <a:xfrm>
                <a:off x="11230255" y="2785334"/>
                <a:ext cx="871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FF4758B-8681-F8CA-DE9A-026B4320306D}"/>
                  </a:ext>
                </a:extLst>
              </p14:cNvPr>
              <p14:cNvContentPartPr/>
              <p14:nvPr/>
            </p14:nvContentPartPr>
            <p14:xfrm>
              <a:off x="11310175" y="2796134"/>
              <a:ext cx="59400" cy="65520"/>
            </p14:xfrm>
          </p:contentPart>
        </mc:Choice>
        <mc:Fallback>
          <p:pic>
            <p:nvPicPr>
              <p:cNvPr id="14" name="Ink 13">
                <a:extLst>
                  <a:ext uri="{FF2B5EF4-FFF2-40B4-BE49-F238E27FC236}">
                    <a16:creationId xmlns:a16="http://schemas.microsoft.com/office/drawing/2014/main" id="{FFF4758B-8681-F8CA-DE9A-026B4320306D}"/>
                  </a:ext>
                </a:extLst>
              </p:cNvPr>
              <p:cNvPicPr/>
              <p:nvPr/>
            </p:nvPicPr>
            <p:blipFill>
              <a:blip r:embed="rId25"/>
              <a:stretch>
                <a:fillRect/>
              </a:stretch>
            </p:blipFill>
            <p:spPr>
              <a:xfrm>
                <a:off x="11304055" y="2790014"/>
                <a:ext cx="716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C31CC6DA-C739-6347-954E-2A29DF844977}"/>
                  </a:ext>
                </a:extLst>
              </p14:cNvPr>
              <p14:cNvContentPartPr/>
              <p14:nvPr/>
            </p14:nvContentPartPr>
            <p14:xfrm>
              <a:off x="11216215" y="2948414"/>
              <a:ext cx="118440" cy="140400"/>
            </p14:xfrm>
          </p:contentPart>
        </mc:Choice>
        <mc:Fallback>
          <p:pic>
            <p:nvPicPr>
              <p:cNvPr id="15" name="Ink 14">
                <a:extLst>
                  <a:ext uri="{FF2B5EF4-FFF2-40B4-BE49-F238E27FC236}">
                    <a16:creationId xmlns:a16="http://schemas.microsoft.com/office/drawing/2014/main" id="{C31CC6DA-C739-6347-954E-2A29DF844977}"/>
                  </a:ext>
                </a:extLst>
              </p:cNvPr>
              <p:cNvPicPr/>
              <p:nvPr/>
            </p:nvPicPr>
            <p:blipFill>
              <a:blip r:embed="rId27"/>
              <a:stretch>
                <a:fillRect/>
              </a:stretch>
            </p:blipFill>
            <p:spPr>
              <a:xfrm>
                <a:off x="11210095" y="2942294"/>
                <a:ext cx="1306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0DF213B7-9A9A-3925-90C0-0A693D42D4EE}"/>
                  </a:ext>
                </a:extLst>
              </p14:cNvPr>
              <p14:cNvContentPartPr/>
              <p14:nvPr/>
            </p14:nvContentPartPr>
            <p14:xfrm>
              <a:off x="11401975" y="2988374"/>
              <a:ext cx="61560" cy="76320"/>
            </p14:xfrm>
          </p:contentPart>
        </mc:Choice>
        <mc:Fallback>
          <p:pic>
            <p:nvPicPr>
              <p:cNvPr id="16" name="Ink 15">
                <a:extLst>
                  <a:ext uri="{FF2B5EF4-FFF2-40B4-BE49-F238E27FC236}">
                    <a16:creationId xmlns:a16="http://schemas.microsoft.com/office/drawing/2014/main" id="{0DF213B7-9A9A-3925-90C0-0A693D42D4EE}"/>
                  </a:ext>
                </a:extLst>
              </p:cNvPr>
              <p:cNvPicPr/>
              <p:nvPr/>
            </p:nvPicPr>
            <p:blipFill>
              <a:blip r:embed="rId29"/>
              <a:stretch>
                <a:fillRect/>
              </a:stretch>
            </p:blipFill>
            <p:spPr>
              <a:xfrm>
                <a:off x="11395855" y="2982254"/>
                <a:ext cx="738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5369CAFA-CEAF-1155-2166-D64279401118}"/>
                  </a:ext>
                </a:extLst>
              </p14:cNvPr>
              <p14:cNvContentPartPr/>
              <p14:nvPr/>
            </p14:nvContentPartPr>
            <p14:xfrm>
              <a:off x="11498455" y="2962814"/>
              <a:ext cx="53280" cy="53280"/>
            </p14:xfrm>
          </p:contentPart>
        </mc:Choice>
        <mc:Fallback>
          <p:pic>
            <p:nvPicPr>
              <p:cNvPr id="17" name="Ink 16">
                <a:extLst>
                  <a:ext uri="{FF2B5EF4-FFF2-40B4-BE49-F238E27FC236}">
                    <a16:creationId xmlns:a16="http://schemas.microsoft.com/office/drawing/2014/main" id="{5369CAFA-CEAF-1155-2166-D64279401118}"/>
                  </a:ext>
                </a:extLst>
              </p:cNvPr>
              <p:cNvPicPr/>
              <p:nvPr/>
            </p:nvPicPr>
            <p:blipFill>
              <a:blip r:embed="rId31"/>
              <a:stretch>
                <a:fillRect/>
              </a:stretch>
            </p:blipFill>
            <p:spPr>
              <a:xfrm>
                <a:off x="11492335" y="2956694"/>
                <a:ext cx="655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9AA4C3CA-1ED0-D165-C8B4-6BC10DD87283}"/>
                  </a:ext>
                </a:extLst>
              </p14:cNvPr>
              <p14:cNvContentPartPr/>
              <p14:nvPr/>
            </p14:nvContentPartPr>
            <p14:xfrm>
              <a:off x="11567215" y="2972894"/>
              <a:ext cx="34920" cy="109440"/>
            </p14:xfrm>
          </p:contentPart>
        </mc:Choice>
        <mc:Fallback>
          <p:pic>
            <p:nvPicPr>
              <p:cNvPr id="18" name="Ink 17">
                <a:extLst>
                  <a:ext uri="{FF2B5EF4-FFF2-40B4-BE49-F238E27FC236}">
                    <a16:creationId xmlns:a16="http://schemas.microsoft.com/office/drawing/2014/main" id="{9AA4C3CA-1ED0-D165-C8B4-6BC10DD87283}"/>
                  </a:ext>
                </a:extLst>
              </p:cNvPr>
              <p:cNvPicPr/>
              <p:nvPr/>
            </p:nvPicPr>
            <p:blipFill>
              <a:blip r:embed="rId33"/>
              <a:stretch>
                <a:fillRect/>
              </a:stretch>
            </p:blipFill>
            <p:spPr>
              <a:xfrm>
                <a:off x="11561095" y="2966774"/>
                <a:ext cx="471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C0E4F04-50B3-81D7-98F2-658FB8F1E5D6}"/>
                  </a:ext>
                </a:extLst>
              </p14:cNvPr>
              <p14:cNvContentPartPr/>
              <p14:nvPr/>
            </p14:nvContentPartPr>
            <p14:xfrm>
              <a:off x="11632015" y="3051734"/>
              <a:ext cx="64800" cy="55080"/>
            </p14:xfrm>
          </p:contentPart>
        </mc:Choice>
        <mc:Fallback>
          <p:pic>
            <p:nvPicPr>
              <p:cNvPr id="19" name="Ink 18">
                <a:extLst>
                  <a:ext uri="{FF2B5EF4-FFF2-40B4-BE49-F238E27FC236}">
                    <a16:creationId xmlns:a16="http://schemas.microsoft.com/office/drawing/2014/main" id="{7C0E4F04-50B3-81D7-98F2-658FB8F1E5D6}"/>
                  </a:ext>
                </a:extLst>
              </p:cNvPr>
              <p:cNvPicPr/>
              <p:nvPr/>
            </p:nvPicPr>
            <p:blipFill>
              <a:blip r:embed="rId35"/>
              <a:stretch>
                <a:fillRect/>
              </a:stretch>
            </p:blipFill>
            <p:spPr>
              <a:xfrm>
                <a:off x="11625895" y="3045614"/>
                <a:ext cx="770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A09D4185-C7CD-05C7-A3EC-6CBA4CACB1E0}"/>
                  </a:ext>
                </a:extLst>
              </p14:cNvPr>
              <p14:cNvContentPartPr/>
              <p14:nvPr/>
            </p14:nvContentPartPr>
            <p14:xfrm>
              <a:off x="11287495" y="3221654"/>
              <a:ext cx="37440" cy="360"/>
            </p14:xfrm>
          </p:contentPart>
        </mc:Choice>
        <mc:Fallback>
          <p:pic>
            <p:nvPicPr>
              <p:cNvPr id="21" name="Ink 20">
                <a:extLst>
                  <a:ext uri="{FF2B5EF4-FFF2-40B4-BE49-F238E27FC236}">
                    <a16:creationId xmlns:a16="http://schemas.microsoft.com/office/drawing/2014/main" id="{A09D4185-C7CD-05C7-A3EC-6CBA4CACB1E0}"/>
                  </a:ext>
                </a:extLst>
              </p:cNvPr>
              <p:cNvPicPr/>
              <p:nvPr/>
            </p:nvPicPr>
            <p:blipFill>
              <a:blip r:embed="rId37"/>
              <a:stretch>
                <a:fillRect/>
              </a:stretch>
            </p:blipFill>
            <p:spPr>
              <a:xfrm>
                <a:off x="11281375" y="3215534"/>
                <a:ext cx="496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E278A04E-CF07-0A66-B5A1-88BA5164494E}"/>
                  </a:ext>
                </a:extLst>
              </p14:cNvPr>
              <p14:cNvContentPartPr/>
              <p14:nvPr/>
            </p14:nvContentPartPr>
            <p14:xfrm>
              <a:off x="11408815" y="3223814"/>
              <a:ext cx="48240" cy="3960"/>
            </p14:xfrm>
          </p:contentPart>
        </mc:Choice>
        <mc:Fallback>
          <p:pic>
            <p:nvPicPr>
              <p:cNvPr id="22" name="Ink 21">
                <a:extLst>
                  <a:ext uri="{FF2B5EF4-FFF2-40B4-BE49-F238E27FC236}">
                    <a16:creationId xmlns:a16="http://schemas.microsoft.com/office/drawing/2014/main" id="{E278A04E-CF07-0A66-B5A1-88BA5164494E}"/>
                  </a:ext>
                </a:extLst>
              </p:cNvPr>
              <p:cNvPicPr/>
              <p:nvPr/>
            </p:nvPicPr>
            <p:blipFill>
              <a:blip r:embed="rId39"/>
              <a:stretch>
                <a:fillRect/>
              </a:stretch>
            </p:blipFill>
            <p:spPr>
              <a:xfrm>
                <a:off x="11402695" y="3217694"/>
                <a:ext cx="6048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FFBAF174-DEDC-7414-AB40-1CFD86B2EB66}"/>
                  </a:ext>
                </a:extLst>
              </p14:cNvPr>
              <p14:cNvContentPartPr/>
              <p14:nvPr/>
            </p14:nvContentPartPr>
            <p14:xfrm>
              <a:off x="11243575" y="3324254"/>
              <a:ext cx="128160" cy="115920"/>
            </p14:xfrm>
          </p:contentPart>
        </mc:Choice>
        <mc:Fallback>
          <p:pic>
            <p:nvPicPr>
              <p:cNvPr id="23" name="Ink 22">
                <a:extLst>
                  <a:ext uri="{FF2B5EF4-FFF2-40B4-BE49-F238E27FC236}">
                    <a16:creationId xmlns:a16="http://schemas.microsoft.com/office/drawing/2014/main" id="{FFBAF174-DEDC-7414-AB40-1CFD86B2EB66}"/>
                  </a:ext>
                </a:extLst>
              </p:cNvPr>
              <p:cNvPicPr/>
              <p:nvPr/>
            </p:nvPicPr>
            <p:blipFill>
              <a:blip r:embed="rId41"/>
              <a:stretch>
                <a:fillRect/>
              </a:stretch>
            </p:blipFill>
            <p:spPr>
              <a:xfrm>
                <a:off x="11237455" y="3318134"/>
                <a:ext cx="1404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FFC7AB44-06D2-C5DB-D8C7-96F35C644FCA}"/>
                  </a:ext>
                </a:extLst>
              </p14:cNvPr>
              <p14:cNvContentPartPr/>
              <p14:nvPr/>
            </p14:nvContentPartPr>
            <p14:xfrm>
              <a:off x="11390095" y="3354134"/>
              <a:ext cx="68400" cy="72000"/>
            </p14:xfrm>
          </p:contentPart>
        </mc:Choice>
        <mc:Fallback>
          <p:pic>
            <p:nvPicPr>
              <p:cNvPr id="24" name="Ink 23">
                <a:extLst>
                  <a:ext uri="{FF2B5EF4-FFF2-40B4-BE49-F238E27FC236}">
                    <a16:creationId xmlns:a16="http://schemas.microsoft.com/office/drawing/2014/main" id="{FFC7AB44-06D2-C5DB-D8C7-96F35C644FCA}"/>
                  </a:ext>
                </a:extLst>
              </p:cNvPr>
              <p:cNvPicPr/>
              <p:nvPr/>
            </p:nvPicPr>
            <p:blipFill>
              <a:blip r:embed="rId43"/>
              <a:stretch>
                <a:fillRect/>
              </a:stretch>
            </p:blipFill>
            <p:spPr>
              <a:xfrm>
                <a:off x="11383975" y="3348014"/>
                <a:ext cx="806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BEA47EEF-469F-A065-B76C-FE1A7B20E1BA}"/>
                  </a:ext>
                </a:extLst>
              </p14:cNvPr>
              <p14:cNvContentPartPr/>
              <p14:nvPr/>
            </p14:nvContentPartPr>
            <p14:xfrm>
              <a:off x="11493415" y="3326774"/>
              <a:ext cx="52560" cy="32760"/>
            </p14:xfrm>
          </p:contentPart>
        </mc:Choice>
        <mc:Fallback>
          <p:pic>
            <p:nvPicPr>
              <p:cNvPr id="25" name="Ink 24">
                <a:extLst>
                  <a:ext uri="{FF2B5EF4-FFF2-40B4-BE49-F238E27FC236}">
                    <a16:creationId xmlns:a16="http://schemas.microsoft.com/office/drawing/2014/main" id="{BEA47EEF-469F-A065-B76C-FE1A7B20E1BA}"/>
                  </a:ext>
                </a:extLst>
              </p:cNvPr>
              <p:cNvPicPr/>
              <p:nvPr/>
            </p:nvPicPr>
            <p:blipFill>
              <a:blip r:embed="rId45"/>
              <a:stretch>
                <a:fillRect/>
              </a:stretch>
            </p:blipFill>
            <p:spPr>
              <a:xfrm>
                <a:off x="11487295" y="3320654"/>
                <a:ext cx="648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732F7438-8E29-3015-74FE-AEF781C1F7D6}"/>
                  </a:ext>
                </a:extLst>
              </p14:cNvPr>
              <p14:cNvContentPartPr/>
              <p14:nvPr/>
            </p14:nvContentPartPr>
            <p14:xfrm>
              <a:off x="11570815" y="3318494"/>
              <a:ext cx="25920" cy="106920"/>
            </p14:xfrm>
          </p:contentPart>
        </mc:Choice>
        <mc:Fallback>
          <p:pic>
            <p:nvPicPr>
              <p:cNvPr id="26" name="Ink 25">
                <a:extLst>
                  <a:ext uri="{FF2B5EF4-FFF2-40B4-BE49-F238E27FC236}">
                    <a16:creationId xmlns:a16="http://schemas.microsoft.com/office/drawing/2014/main" id="{732F7438-8E29-3015-74FE-AEF781C1F7D6}"/>
                  </a:ext>
                </a:extLst>
              </p:cNvPr>
              <p:cNvPicPr/>
              <p:nvPr/>
            </p:nvPicPr>
            <p:blipFill>
              <a:blip r:embed="rId47"/>
              <a:stretch>
                <a:fillRect/>
              </a:stretch>
            </p:blipFill>
            <p:spPr>
              <a:xfrm>
                <a:off x="11564695" y="3312374"/>
                <a:ext cx="381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AD2750BF-B2B2-C912-215F-61E4BB81E66E}"/>
                  </a:ext>
                </a:extLst>
              </p14:cNvPr>
              <p14:cNvContentPartPr/>
              <p14:nvPr/>
            </p14:nvContentPartPr>
            <p14:xfrm>
              <a:off x="11629135" y="3390854"/>
              <a:ext cx="45000" cy="25200"/>
            </p14:xfrm>
          </p:contentPart>
        </mc:Choice>
        <mc:Fallback>
          <p:pic>
            <p:nvPicPr>
              <p:cNvPr id="27" name="Ink 26">
                <a:extLst>
                  <a:ext uri="{FF2B5EF4-FFF2-40B4-BE49-F238E27FC236}">
                    <a16:creationId xmlns:a16="http://schemas.microsoft.com/office/drawing/2014/main" id="{AD2750BF-B2B2-C912-215F-61E4BB81E66E}"/>
                  </a:ext>
                </a:extLst>
              </p:cNvPr>
              <p:cNvPicPr/>
              <p:nvPr/>
            </p:nvPicPr>
            <p:blipFill>
              <a:blip r:embed="rId49"/>
              <a:stretch>
                <a:fillRect/>
              </a:stretch>
            </p:blipFill>
            <p:spPr>
              <a:xfrm>
                <a:off x="11623015" y="3384734"/>
                <a:ext cx="572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3EA63DE6-3B97-7C53-E363-D456F225754B}"/>
                  </a:ext>
                </a:extLst>
              </p14:cNvPr>
              <p14:cNvContentPartPr/>
              <p14:nvPr/>
            </p14:nvContentPartPr>
            <p14:xfrm>
              <a:off x="11102095" y="3203294"/>
              <a:ext cx="137520" cy="317160"/>
            </p14:xfrm>
          </p:contentPart>
        </mc:Choice>
        <mc:Fallback>
          <p:pic>
            <p:nvPicPr>
              <p:cNvPr id="28" name="Ink 27">
                <a:extLst>
                  <a:ext uri="{FF2B5EF4-FFF2-40B4-BE49-F238E27FC236}">
                    <a16:creationId xmlns:a16="http://schemas.microsoft.com/office/drawing/2014/main" id="{3EA63DE6-3B97-7C53-E363-D456F225754B}"/>
                  </a:ext>
                </a:extLst>
              </p:cNvPr>
              <p:cNvPicPr/>
              <p:nvPr/>
            </p:nvPicPr>
            <p:blipFill>
              <a:blip r:embed="rId51"/>
              <a:stretch>
                <a:fillRect/>
              </a:stretch>
            </p:blipFill>
            <p:spPr>
              <a:xfrm>
                <a:off x="11095975" y="3197174"/>
                <a:ext cx="1497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1931DCB1-AA0F-237C-5460-6365A37D3384}"/>
                  </a:ext>
                </a:extLst>
              </p14:cNvPr>
              <p14:cNvContentPartPr/>
              <p14:nvPr/>
            </p14:nvContentPartPr>
            <p14:xfrm>
              <a:off x="11675215" y="3225974"/>
              <a:ext cx="125280" cy="263880"/>
            </p14:xfrm>
          </p:contentPart>
        </mc:Choice>
        <mc:Fallback>
          <p:pic>
            <p:nvPicPr>
              <p:cNvPr id="30" name="Ink 29">
                <a:extLst>
                  <a:ext uri="{FF2B5EF4-FFF2-40B4-BE49-F238E27FC236}">
                    <a16:creationId xmlns:a16="http://schemas.microsoft.com/office/drawing/2014/main" id="{1931DCB1-AA0F-237C-5460-6365A37D3384}"/>
                  </a:ext>
                </a:extLst>
              </p:cNvPr>
              <p:cNvPicPr/>
              <p:nvPr/>
            </p:nvPicPr>
            <p:blipFill>
              <a:blip r:embed="rId53"/>
              <a:stretch>
                <a:fillRect/>
              </a:stretch>
            </p:blipFill>
            <p:spPr>
              <a:xfrm>
                <a:off x="11669095" y="3219854"/>
                <a:ext cx="1375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B8D5CEFE-9E17-C93C-C2FF-1FE30FCD5B8D}"/>
                  </a:ext>
                </a:extLst>
              </p14:cNvPr>
              <p14:cNvContentPartPr/>
              <p14:nvPr/>
            </p14:nvContentPartPr>
            <p14:xfrm>
              <a:off x="10922095" y="3004214"/>
              <a:ext cx="179280" cy="272880"/>
            </p14:xfrm>
          </p:contentPart>
        </mc:Choice>
        <mc:Fallback>
          <p:pic>
            <p:nvPicPr>
              <p:cNvPr id="32" name="Ink 31">
                <a:extLst>
                  <a:ext uri="{FF2B5EF4-FFF2-40B4-BE49-F238E27FC236}">
                    <a16:creationId xmlns:a16="http://schemas.microsoft.com/office/drawing/2014/main" id="{B8D5CEFE-9E17-C93C-C2FF-1FE30FCD5B8D}"/>
                  </a:ext>
                </a:extLst>
              </p:cNvPr>
              <p:cNvPicPr/>
              <p:nvPr/>
            </p:nvPicPr>
            <p:blipFill>
              <a:blip r:embed="rId55"/>
              <a:stretch>
                <a:fillRect/>
              </a:stretch>
            </p:blipFill>
            <p:spPr>
              <a:xfrm>
                <a:off x="10915975" y="2998094"/>
                <a:ext cx="1915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9D612F2C-1ECE-9657-FA91-C38FA399ED4A}"/>
                  </a:ext>
                </a:extLst>
              </p14:cNvPr>
              <p14:cNvContentPartPr/>
              <p14:nvPr/>
            </p14:nvContentPartPr>
            <p14:xfrm>
              <a:off x="11012815" y="3203294"/>
              <a:ext cx="63360" cy="108720"/>
            </p14:xfrm>
          </p:contentPart>
        </mc:Choice>
        <mc:Fallback>
          <p:pic>
            <p:nvPicPr>
              <p:cNvPr id="33" name="Ink 32">
                <a:extLst>
                  <a:ext uri="{FF2B5EF4-FFF2-40B4-BE49-F238E27FC236}">
                    <a16:creationId xmlns:a16="http://schemas.microsoft.com/office/drawing/2014/main" id="{9D612F2C-1ECE-9657-FA91-C38FA399ED4A}"/>
                  </a:ext>
                </a:extLst>
              </p:cNvPr>
              <p:cNvPicPr/>
              <p:nvPr/>
            </p:nvPicPr>
            <p:blipFill>
              <a:blip r:embed="rId57"/>
              <a:stretch>
                <a:fillRect/>
              </a:stretch>
            </p:blipFill>
            <p:spPr>
              <a:xfrm>
                <a:off x="11006695" y="3197174"/>
                <a:ext cx="756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57E8A7CC-5282-6BAE-F795-7A68376BD946}"/>
                  </a:ext>
                </a:extLst>
              </p14:cNvPr>
              <p14:cNvContentPartPr/>
              <p14:nvPr/>
            </p14:nvContentPartPr>
            <p14:xfrm>
              <a:off x="11420335" y="3560054"/>
              <a:ext cx="193680" cy="131760"/>
            </p14:xfrm>
          </p:contentPart>
        </mc:Choice>
        <mc:Fallback>
          <p:pic>
            <p:nvPicPr>
              <p:cNvPr id="34" name="Ink 33">
                <a:extLst>
                  <a:ext uri="{FF2B5EF4-FFF2-40B4-BE49-F238E27FC236}">
                    <a16:creationId xmlns:a16="http://schemas.microsoft.com/office/drawing/2014/main" id="{57E8A7CC-5282-6BAE-F795-7A68376BD946}"/>
                  </a:ext>
                </a:extLst>
              </p:cNvPr>
              <p:cNvPicPr/>
              <p:nvPr/>
            </p:nvPicPr>
            <p:blipFill>
              <a:blip r:embed="rId59"/>
              <a:stretch>
                <a:fillRect/>
              </a:stretch>
            </p:blipFill>
            <p:spPr>
              <a:xfrm>
                <a:off x="11414215" y="3553934"/>
                <a:ext cx="205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D5BE36C8-408F-A8DD-E5FD-A1B6A682D55E}"/>
                  </a:ext>
                </a:extLst>
              </p14:cNvPr>
              <p14:cNvContentPartPr/>
              <p14:nvPr/>
            </p14:nvContentPartPr>
            <p14:xfrm>
              <a:off x="11105335" y="2851574"/>
              <a:ext cx="774000" cy="316080"/>
            </p14:xfrm>
          </p:contentPart>
        </mc:Choice>
        <mc:Fallback>
          <p:pic>
            <p:nvPicPr>
              <p:cNvPr id="36" name="Ink 35">
                <a:extLst>
                  <a:ext uri="{FF2B5EF4-FFF2-40B4-BE49-F238E27FC236}">
                    <a16:creationId xmlns:a16="http://schemas.microsoft.com/office/drawing/2014/main" id="{D5BE36C8-408F-A8DD-E5FD-A1B6A682D55E}"/>
                  </a:ext>
                </a:extLst>
              </p:cNvPr>
              <p:cNvPicPr/>
              <p:nvPr/>
            </p:nvPicPr>
            <p:blipFill>
              <a:blip r:embed="rId61"/>
              <a:stretch>
                <a:fillRect/>
              </a:stretch>
            </p:blipFill>
            <p:spPr>
              <a:xfrm>
                <a:off x="11099215" y="2845454"/>
                <a:ext cx="78624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8A98F65F-6F6B-877B-1FBF-69D67D571056}"/>
                  </a:ext>
                </a:extLst>
              </p14:cNvPr>
              <p14:cNvContentPartPr/>
              <p14:nvPr/>
            </p14:nvContentPartPr>
            <p14:xfrm>
              <a:off x="10905175" y="2750774"/>
              <a:ext cx="187200" cy="117000"/>
            </p14:xfrm>
          </p:contentPart>
        </mc:Choice>
        <mc:Fallback>
          <p:pic>
            <p:nvPicPr>
              <p:cNvPr id="37" name="Ink 36">
                <a:extLst>
                  <a:ext uri="{FF2B5EF4-FFF2-40B4-BE49-F238E27FC236}">
                    <a16:creationId xmlns:a16="http://schemas.microsoft.com/office/drawing/2014/main" id="{8A98F65F-6F6B-877B-1FBF-69D67D571056}"/>
                  </a:ext>
                </a:extLst>
              </p:cNvPr>
              <p:cNvPicPr/>
              <p:nvPr/>
            </p:nvPicPr>
            <p:blipFill>
              <a:blip r:embed="rId63"/>
              <a:stretch>
                <a:fillRect/>
              </a:stretch>
            </p:blipFill>
            <p:spPr>
              <a:xfrm>
                <a:off x="10899055" y="2744654"/>
                <a:ext cx="1994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0ECCCB3C-B823-A79F-9F4D-DE41A15EA8E9}"/>
                  </a:ext>
                </a:extLst>
              </p14:cNvPr>
              <p14:cNvContentPartPr/>
              <p14:nvPr/>
            </p14:nvContentPartPr>
            <p14:xfrm>
              <a:off x="11154295" y="3886934"/>
              <a:ext cx="3960" cy="12960"/>
            </p14:xfrm>
          </p:contentPart>
        </mc:Choice>
        <mc:Fallback>
          <p:pic>
            <p:nvPicPr>
              <p:cNvPr id="39" name="Ink 38">
                <a:extLst>
                  <a:ext uri="{FF2B5EF4-FFF2-40B4-BE49-F238E27FC236}">
                    <a16:creationId xmlns:a16="http://schemas.microsoft.com/office/drawing/2014/main" id="{0ECCCB3C-B823-A79F-9F4D-DE41A15EA8E9}"/>
                  </a:ext>
                </a:extLst>
              </p:cNvPr>
              <p:cNvPicPr/>
              <p:nvPr/>
            </p:nvPicPr>
            <p:blipFill>
              <a:blip r:embed="rId65"/>
              <a:stretch>
                <a:fillRect/>
              </a:stretch>
            </p:blipFill>
            <p:spPr>
              <a:xfrm>
                <a:off x="11148175" y="3880814"/>
                <a:ext cx="162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83F95C1C-A3AF-F18C-891A-FD1C0499CE21}"/>
                  </a:ext>
                </a:extLst>
              </p14:cNvPr>
              <p14:cNvContentPartPr/>
              <p14:nvPr/>
            </p14:nvContentPartPr>
            <p14:xfrm>
              <a:off x="11172295" y="3814574"/>
              <a:ext cx="83880" cy="168480"/>
            </p14:xfrm>
          </p:contentPart>
        </mc:Choice>
        <mc:Fallback>
          <p:pic>
            <p:nvPicPr>
              <p:cNvPr id="40" name="Ink 39">
                <a:extLst>
                  <a:ext uri="{FF2B5EF4-FFF2-40B4-BE49-F238E27FC236}">
                    <a16:creationId xmlns:a16="http://schemas.microsoft.com/office/drawing/2014/main" id="{83F95C1C-A3AF-F18C-891A-FD1C0499CE21}"/>
                  </a:ext>
                </a:extLst>
              </p:cNvPr>
              <p:cNvPicPr/>
              <p:nvPr/>
            </p:nvPicPr>
            <p:blipFill>
              <a:blip r:embed="rId67"/>
              <a:stretch>
                <a:fillRect/>
              </a:stretch>
            </p:blipFill>
            <p:spPr>
              <a:xfrm>
                <a:off x="11166175" y="3808454"/>
                <a:ext cx="961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5A3ABD1-D326-F9C7-E30D-BFD53E99992D}"/>
                  </a:ext>
                </a:extLst>
              </p14:cNvPr>
              <p14:cNvContentPartPr/>
              <p14:nvPr/>
            </p14:nvContentPartPr>
            <p14:xfrm>
              <a:off x="11263015" y="3856334"/>
              <a:ext cx="128520" cy="113760"/>
            </p14:xfrm>
          </p:contentPart>
        </mc:Choice>
        <mc:Fallback>
          <p:pic>
            <p:nvPicPr>
              <p:cNvPr id="41" name="Ink 40">
                <a:extLst>
                  <a:ext uri="{FF2B5EF4-FFF2-40B4-BE49-F238E27FC236}">
                    <a16:creationId xmlns:a16="http://schemas.microsoft.com/office/drawing/2014/main" id="{F5A3ABD1-D326-F9C7-E30D-BFD53E99992D}"/>
                  </a:ext>
                </a:extLst>
              </p:cNvPr>
              <p:cNvPicPr/>
              <p:nvPr/>
            </p:nvPicPr>
            <p:blipFill>
              <a:blip r:embed="rId69"/>
              <a:stretch>
                <a:fillRect/>
              </a:stretch>
            </p:blipFill>
            <p:spPr>
              <a:xfrm>
                <a:off x="11256895" y="3850214"/>
                <a:ext cx="140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07D6004C-366A-4F30-EB6E-EC8EC0D3A1BA}"/>
                  </a:ext>
                </a:extLst>
              </p14:cNvPr>
              <p14:cNvContentPartPr/>
              <p14:nvPr/>
            </p14:nvContentPartPr>
            <p14:xfrm>
              <a:off x="11408815" y="3845534"/>
              <a:ext cx="73440" cy="115560"/>
            </p14:xfrm>
          </p:contentPart>
        </mc:Choice>
        <mc:Fallback>
          <p:pic>
            <p:nvPicPr>
              <p:cNvPr id="42" name="Ink 41">
                <a:extLst>
                  <a:ext uri="{FF2B5EF4-FFF2-40B4-BE49-F238E27FC236}">
                    <a16:creationId xmlns:a16="http://schemas.microsoft.com/office/drawing/2014/main" id="{07D6004C-366A-4F30-EB6E-EC8EC0D3A1BA}"/>
                  </a:ext>
                </a:extLst>
              </p:cNvPr>
              <p:cNvPicPr/>
              <p:nvPr/>
            </p:nvPicPr>
            <p:blipFill>
              <a:blip r:embed="rId71"/>
              <a:stretch>
                <a:fillRect/>
              </a:stretch>
            </p:blipFill>
            <p:spPr>
              <a:xfrm>
                <a:off x="11402695" y="3839414"/>
                <a:ext cx="856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51C804D2-B394-1E9E-2344-2AC68887A041}"/>
                  </a:ext>
                </a:extLst>
              </p14:cNvPr>
              <p14:cNvContentPartPr/>
              <p14:nvPr/>
            </p14:nvContentPartPr>
            <p14:xfrm>
              <a:off x="11526535" y="3917894"/>
              <a:ext cx="9720" cy="60120"/>
            </p14:xfrm>
          </p:contentPart>
        </mc:Choice>
        <mc:Fallback>
          <p:pic>
            <p:nvPicPr>
              <p:cNvPr id="43" name="Ink 42">
                <a:extLst>
                  <a:ext uri="{FF2B5EF4-FFF2-40B4-BE49-F238E27FC236}">
                    <a16:creationId xmlns:a16="http://schemas.microsoft.com/office/drawing/2014/main" id="{51C804D2-B394-1E9E-2344-2AC68887A041}"/>
                  </a:ext>
                </a:extLst>
              </p:cNvPr>
              <p:cNvPicPr/>
              <p:nvPr/>
            </p:nvPicPr>
            <p:blipFill>
              <a:blip r:embed="rId73"/>
              <a:stretch>
                <a:fillRect/>
              </a:stretch>
            </p:blipFill>
            <p:spPr>
              <a:xfrm>
                <a:off x="11520415" y="3911774"/>
                <a:ext cx="219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70BA2DBC-2DEC-0FB1-332D-5D46F9D6D775}"/>
                  </a:ext>
                </a:extLst>
              </p14:cNvPr>
              <p14:cNvContentPartPr/>
              <p14:nvPr/>
            </p14:nvContentPartPr>
            <p14:xfrm>
              <a:off x="11592775" y="3848774"/>
              <a:ext cx="94320" cy="27000"/>
            </p14:xfrm>
          </p:contentPart>
        </mc:Choice>
        <mc:Fallback>
          <p:pic>
            <p:nvPicPr>
              <p:cNvPr id="44" name="Ink 43">
                <a:extLst>
                  <a:ext uri="{FF2B5EF4-FFF2-40B4-BE49-F238E27FC236}">
                    <a16:creationId xmlns:a16="http://schemas.microsoft.com/office/drawing/2014/main" id="{70BA2DBC-2DEC-0FB1-332D-5D46F9D6D775}"/>
                  </a:ext>
                </a:extLst>
              </p:cNvPr>
              <p:cNvPicPr/>
              <p:nvPr/>
            </p:nvPicPr>
            <p:blipFill>
              <a:blip r:embed="rId75"/>
              <a:stretch>
                <a:fillRect/>
              </a:stretch>
            </p:blipFill>
            <p:spPr>
              <a:xfrm>
                <a:off x="11586655" y="3842654"/>
                <a:ext cx="1065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C0B2D6C8-E88E-3060-3D9F-A45AE2BB9D3E}"/>
                  </a:ext>
                </a:extLst>
              </p14:cNvPr>
              <p14:cNvContentPartPr/>
              <p14:nvPr/>
            </p14:nvContentPartPr>
            <p14:xfrm>
              <a:off x="11632015" y="3832934"/>
              <a:ext cx="19080" cy="133920"/>
            </p14:xfrm>
          </p:contentPart>
        </mc:Choice>
        <mc:Fallback>
          <p:pic>
            <p:nvPicPr>
              <p:cNvPr id="45" name="Ink 44">
                <a:extLst>
                  <a:ext uri="{FF2B5EF4-FFF2-40B4-BE49-F238E27FC236}">
                    <a16:creationId xmlns:a16="http://schemas.microsoft.com/office/drawing/2014/main" id="{C0B2D6C8-E88E-3060-3D9F-A45AE2BB9D3E}"/>
                  </a:ext>
                </a:extLst>
              </p:cNvPr>
              <p:cNvPicPr/>
              <p:nvPr/>
            </p:nvPicPr>
            <p:blipFill>
              <a:blip r:embed="rId77"/>
              <a:stretch>
                <a:fillRect/>
              </a:stretch>
            </p:blipFill>
            <p:spPr>
              <a:xfrm>
                <a:off x="11625895" y="3826814"/>
                <a:ext cx="313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7FEA28D1-BD93-597C-B6DA-72CE502ABD05}"/>
                  </a:ext>
                </a:extLst>
              </p14:cNvPr>
              <p14:cNvContentPartPr/>
              <p14:nvPr/>
            </p14:nvContentPartPr>
            <p14:xfrm>
              <a:off x="11680615" y="3858134"/>
              <a:ext cx="61560" cy="107280"/>
            </p14:xfrm>
          </p:contentPart>
        </mc:Choice>
        <mc:Fallback>
          <p:pic>
            <p:nvPicPr>
              <p:cNvPr id="46" name="Ink 45">
                <a:extLst>
                  <a:ext uri="{FF2B5EF4-FFF2-40B4-BE49-F238E27FC236}">
                    <a16:creationId xmlns:a16="http://schemas.microsoft.com/office/drawing/2014/main" id="{7FEA28D1-BD93-597C-B6DA-72CE502ABD05}"/>
                  </a:ext>
                </a:extLst>
              </p:cNvPr>
              <p:cNvPicPr/>
              <p:nvPr/>
            </p:nvPicPr>
            <p:blipFill>
              <a:blip r:embed="rId79"/>
              <a:stretch>
                <a:fillRect/>
              </a:stretch>
            </p:blipFill>
            <p:spPr>
              <a:xfrm>
                <a:off x="11674495" y="3852014"/>
                <a:ext cx="738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58148A11-5C58-8CDC-0637-7FF638D131C8}"/>
                  </a:ext>
                </a:extLst>
              </p14:cNvPr>
              <p14:cNvContentPartPr/>
              <p14:nvPr/>
            </p14:nvContentPartPr>
            <p14:xfrm>
              <a:off x="11853055" y="3911774"/>
              <a:ext cx="10080" cy="108720"/>
            </p14:xfrm>
          </p:contentPart>
        </mc:Choice>
        <mc:Fallback>
          <p:pic>
            <p:nvPicPr>
              <p:cNvPr id="47" name="Ink 46">
                <a:extLst>
                  <a:ext uri="{FF2B5EF4-FFF2-40B4-BE49-F238E27FC236}">
                    <a16:creationId xmlns:a16="http://schemas.microsoft.com/office/drawing/2014/main" id="{58148A11-5C58-8CDC-0637-7FF638D131C8}"/>
                  </a:ext>
                </a:extLst>
              </p:cNvPr>
              <p:cNvPicPr/>
              <p:nvPr/>
            </p:nvPicPr>
            <p:blipFill>
              <a:blip r:embed="rId81"/>
              <a:stretch>
                <a:fillRect/>
              </a:stretch>
            </p:blipFill>
            <p:spPr>
              <a:xfrm>
                <a:off x="11846935" y="3905654"/>
                <a:ext cx="223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450EE7B6-BC57-5F06-AB0F-FCB39470ABB6}"/>
                  </a:ext>
                </a:extLst>
              </p14:cNvPr>
              <p14:cNvContentPartPr/>
              <p14:nvPr/>
            </p14:nvContentPartPr>
            <p14:xfrm>
              <a:off x="11905255" y="3828614"/>
              <a:ext cx="115560" cy="142560"/>
            </p14:xfrm>
          </p:contentPart>
        </mc:Choice>
        <mc:Fallback>
          <p:pic>
            <p:nvPicPr>
              <p:cNvPr id="48" name="Ink 47">
                <a:extLst>
                  <a:ext uri="{FF2B5EF4-FFF2-40B4-BE49-F238E27FC236}">
                    <a16:creationId xmlns:a16="http://schemas.microsoft.com/office/drawing/2014/main" id="{450EE7B6-BC57-5F06-AB0F-FCB39470ABB6}"/>
                  </a:ext>
                </a:extLst>
              </p:cNvPr>
              <p:cNvPicPr/>
              <p:nvPr/>
            </p:nvPicPr>
            <p:blipFill>
              <a:blip r:embed="rId83"/>
              <a:stretch>
                <a:fillRect/>
              </a:stretch>
            </p:blipFill>
            <p:spPr>
              <a:xfrm>
                <a:off x="11899135" y="3822494"/>
                <a:ext cx="1278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4F0E39D5-C75A-BE5D-7400-4064AC15CAB6}"/>
                  </a:ext>
                </a:extLst>
              </p14:cNvPr>
              <p14:cNvContentPartPr/>
              <p14:nvPr/>
            </p14:nvContentPartPr>
            <p14:xfrm>
              <a:off x="11900215" y="3913214"/>
              <a:ext cx="63360" cy="59400"/>
            </p14:xfrm>
          </p:contentPart>
        </mc:Choice>
        <mc:Fallback>
          <p:pic>
            <p:nvPicPr>
              <p:cNvPr id="49" name="Ink 48">
                <a:extLst>
                  <a:ext uri="{FF2B5EF4-FFF2-40B4-BE49-F238E27FC236}">
                    <a16:creationId xmlns:a16="http://schemas.microsoft.com/office/drawing/2014/main" id="{4F0E39D5-C75A-BE5D-7400-4064AC15CAB6}"/>
                  </a:ext>
                </a:extLst>
              </p:cNvPr>
              <p:cNvPicPr/>
              <p:nvPr/>
            </p:nvPicPr>
            <p:blipFill>
              <a:blip r:embed="rId85"/>
              <a:stretch>
                <a:fillRect/>
              </a:stretch>
            </p:blipFill>
            <p:spPr>
              <a:xfrm>
                <a:off x="11894095" y="3907094"/>
                <a:ext cx="75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1E317060-FB86-F8FD-45A0-207EF22E561D}"/>
                  </a:ext>
                </a:extLst>
              </p14:cNvPr>
              <p14:cNvContentPartPr/>
              <p14:nvPr/>
            </p14:nvContentPartPr>
            <p14:xfrm>
              <a:off x="11662975" y="4026974"/>
              <a:ext cx="13680" cy="139680"/>
            </p14:xfrm>
          </p:contentPart>
        </mc:Choice>
        <mc:Fallback>
          <p:pic>
            <p:nvPicPr>
              <p:cNvPr id="50" name="Ink 49">
                <a:extLst>
                  <a:ext uri="{FF2B5EF4-FFF2-40B4-BE49-F238E27FC236}">
                    <a16:creationId xmlns:a16="http://schemas.microsoft.com/office/drawing/2014/main" id="{1E317060-FB86-F8FD-45A0-207EF22E561D}"/>
                  </a:ext>
                </a:extLst>
              </p:cNvPr>
              <p:cNvPicPr/>
              <p:nvPr/>
            </p:nvPicPr>
            <p:blipFill>
              <a:blip r:embed="rId87"/>
              <a:stretch>
                <a:fillRect/>
              </a:stretch>
            </p:blipFill>
            <p:spPr>
              <a:xfrm>
                <a:off x="11656855" y="4020854"/>
                <a:ext cx="25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80B4E4E7-B314-CE3C-1A66-FC7FC2E4A114}"/>
                  </a:ext>
                </a:extLst>
              </p14:cNvPr>
              <p14:cNvContentPartPr/>
              <p14:nvPr/>
            </p14:nvContentPartPr>
            <p14:xfrm>
              <a:off x="11602495" y="4135334"/>
              <a:ext cx="124920" cy="42480"/>
            </p14:xfrm>
          </p:contentPart>
        </mc:Choice>
        <mc:Fallback>
          <p:pic>
            <p:nvPicPr>
              <p:cNvPr id="51" name="Ink 50">
                <a:extLst>
                  <a:ext uri="{FF2B5EF4-FFF2-40B4-BE49-F238E27FC236}">
                    <a16:creationId xmlns:a16="http://schemas.microsoft.com/office/drawing/2014/main" id="{80B4E4E7-B314-CE3C-1A66-FC7FC2E4A114}"/>
                  </a:ext>
                </a:extLst>
              </p:cNvPr>
              <p:cNvPicPr/>
              <p:nvPr/>
            </p:nvPicPr>
            <p:blipFill>
              <a:blip r:embed="rId89"/>
              <a:stretch>
                <a:fillRect/>
              </a:stretch>
            </p:blipFill>
            <p:spPr>
              <a:xfrm>
                <a:off x="11596375" y="4129214"/>
                <a:ext cx="1371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0839E7A5-AC7F-920E-9820-1B56281DC3E5}"/>
                  </a:ext>
                </a:extLst>
              </p14:cNvPr>
              <p14:cNvContentPartPr/>
              <p14:nvPr/>
            </p14:nvContentPartPr>
            <p14:xfrm>
              <a:off x="11502775" y="4251614"/>
              <a:ext cx="124920" cy="144000"/>
            </p14:xfrm>
          </p:contentPart>
        </mc:Choice>
        <mc:Fallback>
          <p:pic>
            <p:nvPicPr>
              <p:cNvPr id="53" name="Ink 52">
                <a:extLst>
                  <a:ext uri="{FF2B5EF4-FFF2-40B4-BE49-F238E27FC236}">
                    <a16:creationId xmlns:a16="http://schemas.microsoft.com/office/drawing/2014/main" id="{0839E7A5-AC7F-920E-9820-1B56281DC3E5}"/>
                  </a:ext>
                </a:extLst>
              </p:cNvPr>
              <p:cNvPicPr/>
              <p:nvPr/>
            </p:nvPicPr>
            <p:blipFill>
              <a:blip r:embed="rId91"/>
              <a:stretch>
                <a:fillRect/>
              </a:stretch>
            </p:blipFill>
            <p:spPr>
              <a:xfrm>
                <a:off x="11496655" y="4245494"/>
                <a:ext cx="1371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15BC225C-C5B6-58E6-B667-7195908738BD}"/>
                  </a:ext>
                </a:extLst>
              </p14:cNvPr>
              <p14:cNvContentPartPr/>
              <p14:nvPr/>
            </p14:nvContentPartPr>
            <p14:xfrm>
              <a:off x="11632735" y="4312814"/>
              <a:ext cx="55800" cy="91440"/>
            </p14:xfrm>
          </p:contentPart>
        </mc:Choice>
        <mc:Fallback>
          <p:pic>
            <p:nvPicPr>
              <p:cNvPr id="54" name="Ink 53">
                <a:extLst>
                  <a:ext uri="{FF2B5EF4-FFF2-40B4-BE49-F238E27FC236}">
                    <a16:creationId xmlns:a16="http://schemas.microsoft.com/office/drawing/2014/main" id="{15BC225C-C5B6-58E6-B667-7195908738BD}"/>
                  </a:ext>
                </a:extLst>
              </p:cNvPr>
              <p:cNvPicPr/>
              <p:nvPr/>
            </p:nvPicPr>
            <p:blipFill>
              <a:blip r:embed="rId93"/>
              <a:stretch>
                <a:fillRect/>
              </a:stretch>
            </p:blipFill>
            <p:spPr>
              <a:xfrm>
                <a:off x="11626615" y="4306694"/>
                <a:ext cx="680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6BA7E611-C696-FA53-12BA-A466F78D98D0}"/>
                  </a:ext>
                </a:extLst>
              </p14:cNvPr>
              <p14:cNvContentPartPr/>
              <p14:nvPr/>
            </p14:nvContentPartPr>
            <p14:xfrm>
              <a:off x="11728855" y="4321094"/>
              <a:ext cx="77400" cy="21240"/>
            </p14:xfrm>
          </p:contentPart>
        </mc:Choice>
        <mc:Fallback>
          <p:pic>
            <p:nvPicPr>
              <p:cNvPr id="55" name="Ink 54">
                <a:extLst>
                  <a:ext uri="{FF2B5EF4-FFF2-40B4-BE49-F238E27FC236}">
                    <a16:creationId xmlns:a16="http://schemas.microsoft.com/office/drawing/2014/main" id="{6BA7E611-C696-FA53-12BA-A466F78D98D0}"/>
                  </a:ext>
                </a:extLst>
              </p:cNvPr>
              <p:cNvPicPr/>
              <p:nvPr/>
            </p:nvPicPr>
            <p:blipFill>
              <a:blip r:embed="rId95"/>
              <a:stretch>
                <a:fillRect/>
              </a:stretch>
            </p:blipFill>
            <p:spPr>
              <a:xfrm>
                <a:off x="11722735" y="4314974"/>
                <a:ext cx="896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173293C-9DE6-31AC-2635-FB9E211A4DE5}"/>
                  </a:ext>
                </a:extLst>
              </p14:cNvPr>
              <p14:cNvContentPartPr/>
              <p14:nvPr/>
            </p14:nvContentPartPr>
            <p14:xfrm>
              <a:off x="11789695" y="4281134"/>
              <a:ext cx="90000" cy="91440"/>
            </p14:xfrm>
          </p:contentPart>
        </mc:Choice>
        <mc:Fallback>
          <p:pic>
            <p:nvPicPr>
              <p:cNvPr id="56" name="Ink 55">
                <a:extLst>
                  <a:ext uri="{FF2B5EF4-FFF2-40B4-BE49-F238E27FC236}">
                    <a16:creationId xmlns:a16="http://schemas.microsoft.com/office/drawing/2014/main" id="{B173293C-9DE6-31AC-2635-FB9E211A4DE5}"/>
                  </a:ext>
                </a:extLst>
              </p:cNvPr>
              <p:cNvPicPr/>
              <p:nvPr/>
            </p:nvPicPr>
            <p:blipFill>
              <a:blip r:embed="rId97"/>
              <a:stretch>
                <a:fillRect/>
              </a:stretch>
            </p:blipFill>
            <p:spPr>
              <a:xfrm>
                <a:off x="11783575" y="4275014"/>
                <a:ext cx="1022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20367EFB-8ABB-A3FA-8744-2E6521CAE849}"/>
                  </a:ext>
                </a:extLst>
              </p14:cNvPr>
              <p14:cNvContentPartPr/>
              <p14:nvPr/>
            </p14:nvContentPartPr>
            <p14:xfrm>
              <a:off x="11887615" y="4304894"/>
              <a:ext cx="70920" cy="60840"/>
            </p14:xfrm>
          </p:contentPart>
        </mc:Choice>
        <mc:Fallback>
          <p:pic>
            <p:nvPicPr>
              <p:cNvPr id="57" name="Ink 56">
                <a:extLst>
                  <a:ext uri="{FF2B5EF4-FFF2-40B4-BE49-F238E27FC236}">
                    <a16:creationId xmlns:a16="http://schemas.microsoft.com/office/drawing/2014/main" id="{20367EFB-8ABB-A3FA-8744-2E6521CAE849}"/>
                  </a:ext>
                </a:extLst>
              </p:cNvPr>
              <p:cNvPicPr/>
              <p:nvPr/>
            </p:nvPicPr>
            <p:blipFill>
              <a:blip r:embed="rId99"/>
              <a:stretch>
                <a:fillRect/>
              </a:stretch>
            </p:blipFill>
            <p:spPr>
              <a:xfrm>
                <a:off x="11881495" y="4298774"/>
                <a:ext cx="831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991B2D70-CBE8-54DE-93F9-44808B461692}"/>
                  </a:ext>
                </a:extLst>
              </p14:cNvPr>
              <p14:cNvContentPartPr/>
              <p14:nvPr/>
            </p14:nvContentPartPr>
            <p14:xfrm>
              <a:off x="11996335" y="4254134"/>
              <a:ext cx="28080" cy="29520"/>
            </p14:xfrm>
          </p:contentPart>
        </mc:Choice>
        <mc:Fallback>
          <p:pic>
            <p:nvPicPr>
              <p:cNvPr id="58" name="Ink 57">
                <a:extLst>
                  <a:ext uri="{FF2B5EF4-FFF2-40B4-BE49-F238E27FC236}">
                    <a16:creationId xmlns:a16="http://schemas.microsoft.com/office/drawing/2014/main" id="{991B2D70-CBE8-54DE-93F9-44808B461692}"/>
                  </a:ext>
                </a:extLst>
              </p:cNvPr>
              <p:cNvPicPr/>
              <p:nvPr/>
            </p:nvPicPr>
            <p:blipFill>
              <a:blip r:embed="rId101"/>
              <a:stretch>
                <a:fillRect/>
              </a:stretch>
            </p:blipFill>
            <p:spPr>
              <a:xfrm>
                <a:off x="11990215" y="4248014"/>
                <a:ext cx="403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07CB6AE9-F508-5734-BE2C-670735D2229C}"/>
                  </a:ext>
                </a:extLst>
              </p14:cNvPr>
              <p14:cNvContentPartPr/>
              <p14:nvPr/>
            </p14:nvContentPartPr>
            <p14:xfrm>
              <a:off x="12018295" y="4250894"/>
              <a:ext cx="68760" cy="95760"/>
            </p14:xfrm>
          </p:contentPart>
        </mc:Choice>
        <mc:Fallback>
          <p:pic>
            <p:nvPicPr>
              <p:cNvPr id="59" name="Ink 58">
                <a:extLst>
                  <a:ext uri="{FF2B5EF4-FFF2-40B4-BE49-F238E27FC236}">
                    <a16:creationId xmlns:a16="http://schemas.microsoft.com/office/drawing/2014/main" id="{07CB6AE9-F508-5734-BE2C-670735D2229C}"/>
                  </a:ext>
                </a:extLst>
              </p:cNvPr>
              <p:cNvPicPr/>
              <p:nvPr/>
            </p:nvPicPr>
            <p:blipFill>
              <a:blip r:embed="rId103"/>
              <a:stretch>
                <a:fillRect/>
              </a:stretch>
            </p:blipFill>
            <p:spPr>
              <a:xfrm>
                <a:off x="12012175" y="4244774"/>
                <a:ext cx="810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FC483BEF-73D9-7989-CD56-ED886D14F8CE}"/>
                  </a:ext>
                </a:extLst>
              </p14:cNvPr>
              <p14:cNvContentPartPr/>
              <p14:nvPr/>
            </p14:nvContentPartPr>
            <p14:xfrm>
              <a:off x="12074815" y="4331174"/>
              <a:ext cx="23040" cy="33480"/>
            </p14:xfrm>
          </p:contentPart>
        </mc:Choice>
        <mc:Fallback>
          <p:pic>
            <p:nvPicPr>
              <p:cNvPr id="60" name="Ink 59">
                <a:extLst>
                  <a:ext uri="{FF2B5EF4-FFF2-40B4-BE49-F238E27FC236}">
                    <a16:creationId xmlns:a16="http://schemas.microsoft.com/office/drawing/2014/main" id="{FC483BEF-73D9-7989-CD56-ED886D14F8CE}"/>
                  </a:ext>
                </a:extLst>
              </p:cNvPr>
              <p:cNvPicPr/>
              <p:nvPr/>
            </p:nvPicPr>
            <p:blipFill>
              <a:blip r:embed="rId105"/>
              <a:stretch>
                <a:fillRect/>
              </a:stretch>
            </p:blipFill>
            <p:spPr>
              <a:xfrm>
                <a:off x="12068695" y="4325054"/>
                <a:ext cx="35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01FC322B-5D1B-DE4B-AC3D-8CF8577AE2E2}"/>
                  </a:ext>
                </a:extLst>
              </p14:cNvPr>
              <p14:cNvContentPartPr/>
              <p14:nvPr/>
            </p14:nvContentPartPr>
            <p14:xfrm>
              <a:off x="11747575" y="4461854"/>
              <a:ext cx="19080" cy="76680"/>
            </p14:xfrm>
          </p:contentPart>
        </mc:Choice>
        <mc:Fallback>
          <p:pic>
            <p:nvPicPr>
              <p:cNvPr id="61" name="Ink 60">
                <a:extLst>
                  <a:ext uri="{FF2B5EF4-FFF2-40B4-BE49-F238E27FC236}">
                    <a16:creationId xmlns:a16="http://schemas.microsoft.com/office/drawing/2014/main" id="{01FC322B-5D1B-DE4B-AC3D-8CF8577AE2E2}"/>
                  </a:ext>
                </a:extLst>
              </p:cNvPr>
              <p:cNvPicPr/>
              <p:nvPr/>
            </p:nvPicPr>
            <p:blipFill>
              <a:blip r:embed="rId107"/>
              <a:stretch>
                <a:fillRect/>
              </a:stretch>
            </p:blipFill>
            <p:spPr>
              <a:xfrm>
                <a:off x="11741455" y="4455734"/>
                <a:ext cx="313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EBC1705B-42B8-B8CE-63B0-5F9A64BA326C}"/>
                  </a:ext>
                </a:extLst>
              </p14:cNvPr>
              <p14:cNvContentPartPr/>
              <p14:nvPr/>
            </p14:nvContentPartPr>
            <p14:xfrm>
              <a:off x="11622655" y="4595774"/>
              <a:ext cx="299520" cy="110160"/>
            </p14:xfrm>
          </p:contentPart>
        </mc:Choice>
        <mc:Fallback>
          <p:pic>
            <p:nvPicPr>
              <p:cNvPr id="62" name="Ink 61">
                <a:extLst>
                  <a:ext uri="{FF2B5EF4-FFF2-40B4-BE49-F238E27FC236}">
                    <a16:creationId xmlns:a16="http://schemas.microsoft.com/office/drawing/2014/main" id="{EBC1705B-42B8-B8CE-63B0-5F9A64BA326C}"/>
                  </a:ext>
                </a:extLst>
              </p:cNvPr>
              <p:cNvPicPr/>
              <p:nvPr/>
            </p:nvPicPr>
            <p:blipFill>
              <a:blip r:embed="rId109"/>
              <a:stretch>
                <a:fillRect/>
              </a:stretch>
            </p:blipFill>
            <p:spPr>
              <a:xfrm>
                <a:off x="11616535" y="4589654"/>
                <a:ext cx="3117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5F33F507-34EB-A83B-DBDC-C5E2AF176602}"/>
                  </a:ext>
                </a:extLst>
              </p14:cNvPr>
              <p14:cNvContentPartPr/>
              <p14:nvPr/>
            </p14:nvContentPartPr>
            <p14:xfrm>
              <a:off x="11959615" y="4651934"/>
              <a:ext cx="11160" cy="43920"/>
            </p14:xfrm>
          </p:contentPart>
        </mc:Choice>
        <mc:Fallback>
          <p:pic>
            <p:nvPicPr>
              <p:cNvPr id="63" name="Ink 62">
                <a:extLst>
                  <a:ext uri="{FF2B5EF4-FFF2-40B4-BE49-F238E27FC236}">
                    <a16:creationId xmlns:a16="http://schemas.microsoft.com/office/drawing/2014/main" id="{5F33F507-34EB-A83B-DBDC-C5E2AF176602}"/>
                  </a:ext>
                </a:extLst>
              </p:cNvPr>
              <p:cNvPicPr/>
              <p:nvPr/>
            </p:nvPicPr>
            <p:blipFill>
              <a:blip r:embed="rId111"/>
              <a:stretch>
                <a:fillRect/>
              </a:stretch>
            </p:blipFill>
            <p:spPr>
              <a:xfrm>
                <a:off x="11953495" y="4645814"/>
                <a:ext cx="234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8F36DE3A-2BCD-304F-DE9C-2E81FA8A942F}"/>
                  </a:ext>
                </a:extLst>
              </p14:cNvPr>
              <p14:cNvContentPartPr/>
              <p14:nvPr/>
            </p14:nvContentPartPr>
            <p14:xfrm>
              <a:off x="11989855" y="4614134"/>
              <a:ext cx="109440" cy="199440"/>
            </p14:xfrm>
          </p:contentPart>
        </mc:Choice>
        <mc:Fallback>
          <p:pic>
            <p:nvPicPr>
              <p:cNvPr id="64" name="Ink 63">
                <a:extLst>
                  <a:ext uri="{FF2B5EF4-FFF2-40B4-BE49-F238E27FC236}">
                    <a16:creationId xmlns:a16="http://schemas.microsoft.com/office/drawing/2014/main" id="{8F36DE3A-2BCD-304F-DE9C-2E81FA8A942F}"/>
                  </a:ext>
                </a:extLst>
              </p:cNvPr>
              <p:cNvPicPr/>
              <p:nvPr/>
            </p:nvPicPr>
            <p:blipFill>
              <a:blip r:embed="rId113"/>
              <a:stretch>
                <a:fillRect/>
              </a:stretch>
            </p:blipFill>
            <p:spPr>
              <a:xfrm>
                <a:off x="11983735" y="4608014"/>
                <a:ext cx="1216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3837F737-2B37-F532-5249-C346803FBB4C}"/>
                  </a:ext>
                </a:extLst>
              </p14:cNvPr>
              <p14:cNvContentPartPr/>
              <p14:nvPr/>
            </p14:nvContentPartPr>
            <p14:xfrm>
              <a:off x="11430055" y="4854974"/>
              <a:ext cx="272880" cy="230760"/>
            </p14:xfrm>
          </p:contentPart>
        </mc:Choice>
        <mc:Fallback>
          <p:pic>
            <p:nvPicPr>
              <p:cNvPr id="66" name="Ink 65">
                <a:extLst>
                  <a:ext uri="{FF2B5EF4-FFF2-40B4-BE49-F238E27FC236}">
                    <a16:creationId xmlns:a16="http://schemas.microsoft.com/office/drawing/2014/main" id="{3837F737-2B37-F532-5249-C346803FBB4C}"/>
                  </a:ext>
                </a:extLst>
              </p:cNvPr>
              <p:cNvPicPr/>
              <p:nvPr/>
            </p:nvPicPr>
            <p:blipFill>
              <a:blip r:embed="rId115"/>
              <a:stretch>
                <a:fillRect/>
              </a:stretch>
            </p:blipFill>
            <p:spPr>
              <a:xfrm>
                <a:off x="11423935" y="4848854"/>
                <a:ext cx="2851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3129399A-C11F-DE93-CACC-22E31E62E316}"/>
                  </a:ext>
                </a:extLst>
              </p14:cNvPr>
              <p14:cNvContentPartPr/>
              <p14:nvPr/>
            </p14:nvContentPartPr>
            <p14:xfrm>
              <a:off x="11640655" y="4797734"/>
              <a:ext cx="84600" cy="82440"/>
            </p14:xfrm>
          </p:contentPart>
        </mc:Choice>
        <mc:Fallback>
          <p:pic>
            <p:nvPicPr>
              <p:cNvPr id="67" name="Ink 66">
                <a:extLst>
                  <a:ext uri="{FF2B5EF4-FFF2-40B4-BE49-F238E27FC236}">
                    <a16:creationId xmlns:a16="http://schemas.microsoft.com/office/drawing/2014/main" id="{3129399A-C11F-DE93-CACC-22E31E62E316}"/>
                  </a:ext>
                </a:extLst>
              </p:cNvPr>
              <p:cNvPicPr/>
              <p:nvPr/>
            </p:nvPicPr>
            <p:blipFill>
              <a:blip r:embed="rId117"/>
              <a:stretch>
                <a:fillRect/>
              </a:stretch>
            </p:blipFill>
            <p:spPr>
              <a:xfrm>
                <a:off x="11634535" y="4791614"/>
                <a:ext cx="968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B1B1BD4E-3513-47E5-7943-CB502AF4E776}"/>
                  </a:ext>
                </a:extLst>
              </p14:cNvPr>
              <p14:cNvContentPartPr/>
              <p14:nvPr/>
            </p14:nvContentPartPr>
            <p14:xfrm>
              <a:off x="11045575" y="3723134"/>
              <a:ext cx="544320" cy="365760"/>
            </p14:xfrm>
          </p:contentPart>
        </mc:Choice>
        <mc:Fallback>
          <p:pic>
            <p:nvPicPr>
              <p:cNvPr id="69" name="Ink 68">
                <a:extLst>
                  <a:ext uri="{FF2B5EF4-FFF2-40B4-BE49-F238E27FC236}">
                    <a16:creationId xmlns:a16="http://schemas.microsoft.com/office/drawing/2014/main" id="{B1B1BD4E-3513-47E5-7943-CB502AF4E776}"/>
                  </a:ext>
                </a:extLst>
              </p:cNvPr>
              <p:cNvPicPr/>
              <p:nvPr/>
            </p:nvPicPr>
            <p:blipFill>
              <a:blip r:embed="rId119"/>
              <a:stretch>
                <a:fillRect/>
              </a:stretch>
            </p:blipFill>
            <p:spPr>
              <a:xfrm>
                <a:off x="11039455" y="3717014"/>
                <a:ext cx="55656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98E262EC-3433-181B-995E-5EDBC2AC2F45}"/>
                  </a:ext>
                </a:extLst>
              </p14:cNvPr>
              <p14:cNvContentPartPr/>
              <p14:nvPr/>
            </p14:nvContentPartPr>
            <p14:xfrm>
              <a:off x="11194975" y="4074134"/>
              <a:ext cx="65520" cy="217080"/>
            </p14:xfrm>
          </p:contentPart>
        </mc:Choice>
        <mc:Fallback>
          <p:pic>
            <p:nvPicPr>
              <p:cNvPr id="70" name="Ink 69">
                <a:extLst>
                  <a:ext uri="{FF2B5EF4-FFF2-40B4-BE49-F238E27FC236}">
                    <a16:creationId xmlns:a16="http://schemas.microsoft.com/office/drawing/2014/main" id="{98E262EC-3433-181B-995E-5EDBC2AC2F45}"/>
                  </a:ext>
                </a:extLst>
              </p:cNvPr>
              <p:cNvPicPr/>
              <p:nvPr/>
            </p:nvPicPr>
            <p:blipFill>
              <a:blip r:embed="rId121"/>
              <a:stretch>
                <a:fillRect/>
              </a:stretch>
            </p:blipFill>
            <p:spPr>
              <a:xfrm>
                <a:off x="11188855" y="4068014"/>
                <a:ext cx="777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BF032B4F-B1D1-F607-DF8F-B31AD62D3071}"/>
                  </a:ext>
                </a:extLst>
              </p14:cNvPr>
              <p14:cNvContentPartPr/>
              <p14:nvPr/>
            </p14:nvContentPartPr>
            <p14:xfrm>
              <a:off x="11117935" y="4264934"/>
              <a:ext cx="95040" cy="52200"/>
            </p14:xfrm>
          </p:contentPart>
        </mc:Choice>
        <mc:Fallback>
          <p:pic>
            <p:nvPicPr>
              <p:cNvPr id="71" name="Ink 70">
                <a:extLst>
                  <a:ext uri="{FF2B5EF4-FFF2-40B4-BE49-F238E27FC236}">
                    <a16:creationId xmlns:a16="http://schemas.microsoft.com/office/drawing/2014/main" id="{BF032B4F-B1D1-F607-DF8F-B31AD62D3071}"/>
                  </a:ext>
                </a:extLst>
              </p:cNvPr>
              <p:cNvPicPr/>
              <p:nvPr/>
            </p:nvPicPr>
            <p:blipFill>
              <a:blip r:embed="rId123"/>
              <a:stretch>
                <a:fillRect/>
              </a:stretch>
            </p:blipFill>
            <p:spPr>
              <a:xfrm>
                <a:off x="11111815" y="4258814"/>
                <a:ext cx="107280" cy="64440"/>
              </a:xfrm>
              <a:prstGeom prst="rect">
                <a:avLst/>
              </a:prstGeom>
            </p:spPr>
          </p:pic>
        </mc:Fallback>
      </mc:AlternateContent>
      <p:grpSp>
        <p:nvGrpSpPr>
          <p:cNvPr id="385" name="Group 384">
            <a:extLst>
              <a:ext uri="{FF2B5EF4-FFF2-40B4-BE49-F238E27FC236}">
                <a16:creationId xmlns:a16="http://schemas.microsoft.com/office/drawing/2014/main" id="{5445A21C-199C-13DC-B28D-B41BC37CEB7E}"/>
              </a:ext>
            </a:extLst>
          </p:cNvPr>
          <p:cNvGrpSpPr/>
          <p:nvPr/>
        </p:nvGrpSpPr>
        <p:grpSpPr>
          <a:xfrm>
            <a:off x="-42785" y="63374"/>
            <a:ext cx="10627560" cy="6326280"/>
            <a:chOff x="-42785" y="63374"/>
            <a:chExt cx="10627560" cy="6326280"/>
          </a:xfrm>
        </p:grpSpPr>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F382BC69-2799-0201-2EC4-2C99C9C8DF8F}"/>
                    </a:ext>
                  </a:extLst>
                </p14:cNvPr>
                <p14:cNvContentPartPr/>
                <p14:nvPr/>
              </p14:nvContentPartPr>
              <p14:xfrm>
                <a:off x="562015" y="5999774"/>
                <a:ext cx="163800" cy="172440"/>
              </p14:xfrm>
            </p:contentPart>
          </mc:Choice>
          <mc:Fallback>
            <p:pic>
              <p:nvPicPr>
                <p:cNvPr id="73" name="Ink 72">
                  <a:extLst>
                    <a:ext uri="{FF2B5EF4-FFF2-40B4-BE49-F238E27FC236}">
                      <a16:creationId xmlns:a16="http://schemas.microsoft.com/office/drawing/2014/main" id="{F382BC69-2799-0201-2EC4-2C99C9C8DF8F}"/>
                    </a:ext>
                  </a:extLst>
                </p:cNvPr>
                <p:cNvPicPr/>
                <p:nvPr/>
              </p:nvPicPr>
              <p:blipFill>
                <a:blip r:embed="rId125"/>
                <a:stretch>
                  <a:fillRect/>
                </a:stretch>
              </p:blipFill>
              <p:spPr>
                <a:xfrm>
                  <a:off x="555895" y="5993654"/>
                  <a:ext cx="1760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F123C2CF-2672-6DC3-814E-1245E0590EC4}"/>
                    </a:ext>
                  </a:extLst>
                </p14:cNvPr>
                <p14:cNvContentPartPr/>
                <p14:nvPr/>
              </p14:nvContentPartPr>
              <p14:xfrm>
                <a:off x="746695" y="6019214"/>
                <a:ext cx="40320" cy="127440"/>
              </p14:xfrm>
            </p:contentPart>
          </mc:Choice>
          <mc:Fallback>
            <p:pic>
              <p:nvPicPr>
                <p:cNvPr id="74" name="Ink 73">
                  <a:extLst>
                    <a:ext uri="{FF2B5EF4-FFF2-40B4-BE49-F238E27FC236}">
                      <a16:creationId xmlns:a16="http://schemas.microsoft.com/office/drawing/2014/main" id="{F123C2CF-2672-6DC3-814E-1245E0590EC4}"/>
                    </a:ext>
                  </a:extLst>
                </p:cNvPr>
                <p:cNvPicPr/>
                <p:nvPr/>
              </p:nvPicPr>
              <p:blipFill>
                <a:blip r:embed="rId127"/>
                <a:stretch>
                  <a:fillRect/>
                </a:stretch>
              </p:blipFill>
              <p:spPr>
                <a:xfrm>
                  <a:off x="740575" y="6013094"/>
                  <a:ext cx="525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650B0707-A163-D385-684A-59A6A1F74906}"/>
                    </a:ext>
                  </a:extLst>
                </p14:cNvPr>
                <p14:cNvContentPartPr/>
                <p14:nvPr/>
              </p14:nvContentPartPr>
              <p14:xfrm>
                <a:off x="787015" y="5997614"/>
                <a:ext cx="115920" cy="162000"/>
              </p14:xfrm>
            </p:contentPart>
          </mc:Choice>
          <mc:Fallback>
            <p:pic>
              <p:nvPicPr>
                <p:cNvPr id="75" name="Ink 74">
                  <a:extLst>
                    <a:ext uri="{FF2B5EF4-FFF2-40B4-BE49-F238E27FC236}">
                      <a16:creationId xmlns:a16="http://schemas.microsoft.com/office/drawing/2014/main" id="{650B0707-A163-D385-684A-59A6A1F74906}"/>
                    </a:ext>
                  </a:extLst>
                </p:cNvPr>
                <p:cNvPicPr/>
                <p:nvPr/>
              </p:nvPicPr>
              <p:blipFill>
                <a:blip r:embed="rId129"/>
                <a:stretch>
                  <a:fillRect/>
                </a:stretch>
              </p:blipFill>
              <p:spPr>
                <a:xfrm>
                  <a:off x="780895" y="5991494"/>
                  <a:ext cx="128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F487121D-6C86-A2AC-F5EE-525DBC3BD21E}"/>
                    </a:ext>
                  </a:extLst>
                </p14:cNvPr>
                <p14:cNvContentPartPr/>
                <p14:nvPr/>
              </p14:nvContentPartPr>
              <p14:xfrm>
                <a:off x="949375" y="6000494"/>
                <a:ext cx="165960" cy="146880"/>
              </p14:xfrm>
            </p:contentPart>
          </mc:Choice>
          <mc:Fallback>
            <p:pic>
              <p:nvPicPr>
                <p:cNvPr id="76" name="Ink 75">
                  <a:extLst>
                    <a:ext uri="{FF2B5EF4-FFF2-40B4-BE49-F238E27FC236}">
                      <a16:creationId xmlns:a16="http://schemas.microsoft.com/office/drawing/2014/main" id="{F487121D-6C86-A2AC-F5EE-525DBC3BD21E}"/>
                    </a:ext>
                  </a:extLst>
                </p:cNvPr>
                <p:cNvPicPr/>
                <p:nvPr/>
              </p:nvPicPr>
              <p:blipFill>
                <a:blip r:embed="rId131"/>
                <a:stretch>
                  <a:fillRect/>
                </a:stretch>
              </p:blipFill>
              <p:spPr>
                <a:xfrm>
                  <a:off x="943255" y="5994374"/>
                  <a:ext cx="1782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A40F8E9B-EC6E-2806-B530-A455598BFB63}"/>
                    </a:ext>
                  </a:extLst>
                </p14:cNvPr>
                <p14:cNvContentPartPr/>
                <p14:nvPr/>
              </p14:nvContentPartPr>
              <p14:xfrm>
                <a:off x="1184815" y="5997254"/>
                <a:ext cx="26280" cy="130680"/>
              </p14:xfrm>
            </p:contentPart>
          </mc:Choice>
          <mc:Fallback>
            <p:pic>
              <p:nvPicPr>
                <p:cNvPr id="77" name="Ink 76">
                  <a:extLst>
                    <a:ext uri="{FF2B5EF4-FFF2-40B4-BE49-F238E27FC236}">
                      <a16:creationId xmlns:a16="http://schemas.microsoft.com/office/drawing/2014/main" id="{A40F8E9B-EC6E-2806-B530-A455598BFB63}"/>
                    </a:ext>
                  </a:extLst>
                </p:cNvPr>
                <p:cNvPicPr/>
                <p:nvPr/>
              </p:nvPicPr>
              <p:blipFill>
                <a:blip r:embed="rId133"/>
                <a:stretch>
                  <a:fillRect/>
                </a:stretch>
              </p:blipFill>
              <p:spPr>
                <a:xfrm>
                  <a:off x="1178695" y="5991134"/>
                  <a:ext cx="385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29C9B214-EBCB-69EC-22EC-D07C33BAAF39}"/>
                    </a:ext>
                  </a:extLst>
                </p14:cNvPr>
                <p14:cNvContentPartPr/>
                <p14:nvPr/>
              </p14:nvContentPartPr>
              <p14:xfrm>
                <a:off x="1109935" y="5958734"/>
                <a:ext cx="136440" cy="200880"/>
              </p14:xfrm>
            </p:contentPart>
          </mc:Choice>
          <mc:Fallback>
            <p:pic>
              <p:nvPicPr>
                <p:cNvPr id="78" name="Ink 77">
                  <a:extLst>
                    <a:ext uri="{FF2B5EF4-FFF2-40B4-BE49-F238E27FC236}">
                      <a16:creationId xmlns:a16="http://schemas.microsoft.com/office/drawing/2014/main" id="{29C9B214-EBCB-69EC-22EC-D07C33BAAF39}"/>
                    </a:ext>
                  </a:extLst>
                </p:cNvPr>
                <p:cNvPicPr/>
                <p:nvPr/>
              </p:nvPicPr>
              <p:blipFill>
                <a:blip r:embed="rId135"/>
                <a:stretch>
                  <a:fillRect/>
                </a:stretch>
              </p:blipFill>
              <p:spPr>
                <a:xfrm>
                  <a:off x="1103815" y="5952614"/>
                  <a:ext cx="148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5EFF552C-819D-94BC-8FE4-75A8DE762A5E}"/>
                    </a:ext>
                  </a:extLst>
                </p14:cNvPr>
                <p14:cNvContentPartPr/>
                <p14:nvPr/>
              </p14:nvContentPartPr>
              <p14:xfrm>
                <a:off x="1291015" y="6110294"/>
                <a:ext cx="82800" cy="24480"/>
              </p14:xfrm>
            </p:contentPart>
          </mc:Choice>
          <mc:Fallback>
            <p:pic>
              <p:nvPicPr>
                <p:cNvPr id="79" name="Ink 78">
                  <a:extLst>
                    <a:ext uri="{FF2B5EF4-FFF2-40B4-BE49-F238E27FC236}">
                      <a16:creationId xmlns:a16="http://schemas.microsoft.com/office/drawing/2014/main" id="{5EFF552C-819D-94BC-8FE4-75A8DE762A5E}"/>
                    </a:ext>
                  </a:extLst>
                </p:cNvPr>
                <p:cNvPicPr/>
                <p:nvPr/>
              </p:nvPicPr>
              <p:blipFill>
                <a:blip r:embed="rId137"/>
                <a:stretch>
                  <a:fillRect/>
                </a:stretch>
              </p:blipFill>
              <p:spPr>
                <a:xfrm>
                  <a:off x="1284895" y="6104174"/>
                  <a:ext cx="950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F4688ACD-9B18-E3E6-0BA7-2C4F644DED9A}"/>
                    </a:ext>
                  </a:extLst>
                </p14:cNvPr>
                <p14:cNvContentPartPr/>
                <p14:nvPr/>
              </p14:nvContentPartPr>
              <p14:xfrm>
                <a:off x="1396135" y="5993654"/>
                <a:ext cx="105840" cy="146880"/>
              </p14:xfrm>
            </p:contentPart>
          </mc:Choice>
          <mc:Fallback>
            <p:pic>
              <p:nvPicPr>
                <p:cNvPr id="80" name="Ink 79">
                  <a:extLst>
                    <a:ext uri="{FF2B5EF4-FFF2-40B4-BE49-F238E27FC236}">
                      <a16:creationId xmlns:a16="http://schemas.microsoft.com/office/drawing/2014/main" id="{F4688ACD-9B18-E3E6-0BA7-2C4F644DED9A}"/>
                    </a:ext>
                  </a:extLst>
                </p:cNvPr>
                <p:cNvPicPr/>
                <p:nvPr/>
              </p:nvPicPr>
              <p:blipFill>
                <a:blip r:embed="rId139"/>
                <a:stretch>
                  <a:fillRect/>
                </a:stretch>
              </p:blipFill>
              <p:spPr>
                <a:xfrm>
                  <a:off x="1390015" y="5987534"/>
                  <a:ext cx="1180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7E6E5D08-07F1-7E36-401F-CC8A94DA1330}"/>
                    </a:ext>
                  </a:extLst>
                </p14:cNvPr>
                <p14:cNvContentPartPr/>
                <p14:nvPr/>
              </p14:nvContentPartPr>
              <p14:xfrm>
                <a:off x="1520695" y="5992574"/>
                <a:ext cx="166680" cy="136080"/>
              </p14:xfrm>
            </p:contentPart>
          </mc:Choice>
          <mc:Fallback>
            <p:pic>
              <p:nvPicPr>
                <p:cNvPr id="81" name="Ink 80">
                  <a:extLst>
                    <a:ext uri="{FF2B5EF4-FFF2-40B4-BE49-F238E27FC236}">
                      <a16:creationId xmlns:a16="http://schemas.microsoft.com/office/drawing/2014/main" id="{7E6E5D08-07F1-7E36-401F-CC8A94DA1330}"/>
                    </a:ext>
                  </a:extLst>
                </p:cNvPr>
                <p:cNvPicPr/>
                <p:nvPr/>
              </p:nvPicPr>
              <p:blipFill>
                <a:blip r:embed="rId141"/>
                <a:stretch>
                  <a:fillRect/>
                </a:stretch>
              </p:blipFill>
              <p:spPr>
                <a:xfrm>
                  <a:off x="1514575" y="5986454"/>
                  <a:ext cx="178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DEFFDD56-F790-EF60-5EAB-68401D7DB12B}"/>
                    </a:ext>
                  </a:extLst>
                </p14:cNvPr>
                <p14:cNvContentPartPr/>
                <p14:nvPr/>
              </p14:nvContentPartPr>
              <p14:xfrm>
                <a:off x="1658575" y="5998694"/>
                <a:ext cx="150840" cy="136440"/>
              </p14:xfrm>
            </p:contentPart>
          </mc:Choice>
          <mc:Fallback>
            <p:pic>
              <p:nvPicPr>
                <p:cNvPr id="82" name="Ink 81">
                  <a:extLst>
                    <a:ext uri="{FF2B5EF4-FFF2-40B4-BE49-F238E27FC236}">
                      <a16:creationId xmlns:a16="http://schemas.microsoft.com/office/drawing/2014/main" id="{DEFFDD56-F790-EF60-5EAB-68401D7DB12B}"/>
                    </a:ext>
                  </a:extLst>
                </p:cNvPr>
                <p:cNvPicPr/>
                <p:nvPr/>
              </p:nvPicPr>
              <p:blipFill>
                <a:blip r:embed="rId143"/>
                <a:stretch>
                  <a:fillRect/>
                </a:stretch>
              </p:blipFill>
              <p:spPr>
                <a:xfrm>
                  <a:off x="1652455" y="5992574"/>
                  <a:ext cx="1630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45B444AA-279E-CF71-0F94-7654EF5AEF89}"/>
                    </a:ext>
                  </a:extLst>
                </p14:cNvPr>
                <p14:cNvContentPartPr/>
                <p14:nvPr/>
              </p14:nvContentPartPr>
              <p14:xfrm>
                <a:off x="1840735" y="5966654"/>
                <a:ext cx="123120" cy="158040"/>
              </p14:xfrm>
            </p:contentPart>
          </mc:Choice>
          <mc:Fallback>
            <p:pic>
              <p:nvPicPr>
                <p:cNvPr id="83" name="Ink 82">
                  <a:extLst>
                    <a:ext uri="{FF2B5EF4-FFF2-40B4-BE49-F238E27FC236}">
                      <a16:creationId xmlns:a16="http://schemas.microsoft.com/office/drawing/2014/main" id="{45B444AA-279E-CF71-0F94-7654EF5AEF89}"/>
                    </a:ext>
                  </a:extLst>
                </p:cNvPr>
                <p:cNvPicPr/>
                <p:nvPr/>
              </p:nvPicPr>
              <p:blipFill>
                <a:blip r:embed="rId145"/>
                <a:stretch>
                  <a:fillRect/>
                </a:stretch>
              </p:blipFill>
              <p:spPr>
                <a:xfrm>
                  <a:off x="1834615" y="5960534"/>
                  <a:ext cx="1353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6117D972-4EA4-6C2F-B83D-8F4169CDE9B9}"/>
                    </a:ext>
                  </a:extLst>
                </p14:cNvPr>
                <p14:cNvContentPartPr/>
                <p14:nvPr/>
              </p14:nvContentPartPr>
              <p14:xfrm>
                <a:off x="362935" y="5800694"/>
                <a:ext cx="1890720" cy="583200"/>
              </p14:xfrm>
            </p:contentPart>
          </mc:Choice>
          <mc:Fallback>
            <p:pic>
              <p:nvPicPr>
                <p:cNvPr id="84" name="Ink 83">
                  <a:extLst>
                    <a:ext uri="{FF2B5EF4-FFF2-40B4-BE49-F238E27FC236}">
                      <a16:creationId xmlns:a16="http://schemas.microsoft.com/office/drawing/2014/main" id="{6117D972-4EA4-6C2F-B83D-8F4169CDE9B9}"/>
                    </a:ext>
                  </a:extLst>
                </p:cNvPr>
                <p:cNvPicPr/>
                <p:nvPr/>
              </p:nvPicPr>
              <p:blipFill>
                <a:blip r:embed="rId147"/>
                <a:stretch>
                  <a:fillRect/>
                </a:stretch>
              </p:blipFill>
              <p:spPr>
                <a:xfrm>
                  <a:off x="356815" y="5794574"/>
                  <a:ext cx="190296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8F7F0942-6F3D-74B8-7EED-2766864CC578}"/>
                    </a:ext>
                  </a:extLst>
                </p14:cNvPr>
                <p14:cNvContentPartPr/>
                <p14:nvPr/>
              </p14:nvContentPartPr>
              <p14:xfrm>
                <a:off x="1085815" y="5431694"/>
                <a:ext cx="23760" cy="437040"/>
              </p14:xfrm>
            </p:contentPart>
          </mc:Choice>
          <mc:Fallback>
            <p:pic>
              <p:nvPicPr>
                <p:cNvPr id="85" name="Ink 84">
                  <a:extLst>
                    <a:ext uri="{FF2B5EF4-FFF2-40B4-BE49-F238E27FC236}">
                      <a16:creationId xmlns:a16="http://schemas.microsoft.com/office/drawing/2014/main" id="{8F7F0942-6F3D-74B8-7EED-2766864CC578}"/>
                    </a:ext>
                  </a:extLst>
                </p:cNvPr>
                <p:cNvPicPr/>
                <p:nvPr/>
              </p:nvPicPr>
              <p:blipFill>
                <a:blip r:embed="rId149"/>
                <a:stretch>
                  <a:fillRect/>
                </a:stretch>
              </p:blipFill>
              <p:spPr>
                <a:xfrm>
                  <a:off x="1079695" y="5425574"/>
                  <a:ext cx="3600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6" name="Ink 85">
                  <a:extLst>
                    <a:ext uri="{FF2B5EF4-FFF2-40B4-BE49-F238E27FC236}">
                      <a16:creationId xmlns:a16="http://schemas.microsoft.com/office/drawing/2014/main" id="{D9E8A692-55B8-85A3-92BF-5E6F065AA624}"/>
                    </a:ext>
                  </a:extLst>
                </p14:cNvPr>
                <p14:cNvContentPartPr/>
                <p14:nvPr/>
              </p14:nvContentPartPr>
              <p14:xfrm>
                <a:off x="1011655" y="5433494"/>
                <a:ext cx="142920" cy="87120"/>
              </p14:xfrm>
            </p:contentPart>
          </mc:Choice>
          <mc:Fallback>
            <p:pic>
              <p:nvPicPr>
                <p:cNvPr id="86" name="Ink 85">
                  <a:extLst>
                    <a:ext uri="{FF2B5EF4-FFF2-40B4-BE49-F238E27FC236}">
                      <a16:creationId xmlns:a16="http://schemas.microsoft.com/office/drawing/2014/main" id="{D9E8A692-55B8-85A3-92BF-5E6F065AA624}"/>
                    </a:ext>
                  </a:extLst>
                </p:cNvPr>
                <p:cNvPicPr/>
                <p:nvPr/>
              </p:nvPicPr>
              <p:blipFill>
                <a:blip r:embed="rId151"/>
                <a:stretch>
                  <a:fillRect/>
                </a:stretch>
              </p:blipFill>
              <p:spPr>
                <a:xfrm>
                  <a:off x="1005535" y="5427374"/>
                  <a:ext cx="1551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7" name="Ink 86">
                  <a:extLst>
                    <a:ext uri="{FF2B5EF4-FFF2-40B4-BE49-F238E27FC236}">
                      <a16:creationId xmlns:a16="http://schemas.microsoft.com/office/drawing/2014/main" id="{3B59FAEF-DFBB-26B7-2C9D-18562F8208B7}"/>
                    </a:ext>
                  </a:extLst>
                </p14:cNvPr>
                <p14:cNvContentPartPr/>
                <p14:nvPr/>
              </p14:nvContentPartPr>
              <p14:xfrm>
                <a:off x="750655" y="4988894"/>
                <a:ext cx="33120" cy="223200"/>
              </p14:xfrm>
            </p:contentPart>
          </mc:Choice>
          <mc:Fallback>
            <p:pic>
              <p:nvPicPr>
                <p:cNvPr id="87" name="Ink 86">
                  <a:extLst>
                    <a:ext uri="{FF2B5EF4-FFF2-40B4-BE49-F238E27FC236}">
                      <a16:creationId xmlns:a16="http://schemas.microsoft.com/office/drawing/2014/main" id="{3B59FAEF-DFBB-26B7-2C9D-18562F8208B7}"/>
                    </a:ext>
                  </a:extLst>
                </p:cNvPr>
                <p:cNvPicPr/>
                <p:nvPr/>
              </p:nvPicPr>
              <p:blipFill>
                <a:blip r:embed="rId153"/>
                <a:stretch>
                  <a:fillRect/>
                </a:stretch>
              </p:blipFill>
              <p:spPr>
                <a:xfrm>
                  <a:off x="744535" y="4982774"/>
                  <a:ext cx="453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8" name="Ink 87">
                  <a:extLst>
                    <a:ext uri="{FF2B5EF4-FFF2-40B4-BE49-F238E27FC236}">
                      <a16:creationId xmlns:a16="http://schemas.microsoft.com/office/drawing/2014/main" id="{2C03A563-217D-73CE-B22C-4D9C1FBDD7BF}"/>
                    </a:ext>
                  </a:extLst>
                </p14:cNvPr>
                <p14:cNvContentPartPr/>
                <p14:nvPr/>
              </p14:nvContentPartPr>
              <p14:xfrm>
                <a:off x="736975" y="4921574"/>
                <a:ext cx="146880" cy="165600"/>
              </p14:xfrm>
            </p:contentPart>
          </mc:Choice>
          <mc:Fallback>
            <p:pic>
              <p:nvPicPr>
                <p:cNvPr id="88" name="Ink 87">
                  <a:extLst>
                    <a:ext uri="{FF2B5EF4-FFF2-40B4-BE49-F238E27FC236}">
                      <a16:creationId xmlns:a16="http://schemas.microsoft.com/office/drawing/2014/main" id="{2C03A563-217D-73CE-B22C-4D9C1FBDD7BF}"/>
                    </a:ext>
                  </a:extLst>
                </p:cNvPr>
                <p:cNvPicPr/>
                <p:nvPr/>
              </p:nvPicPr>
              <p:blipFill>
                <a:blip r:embed="rId155"/>
                <a:stretch>
                  <a:fillRect/>
                </a:stretch>
              </p:blipFill>
              <p:spPr>
                <a:xfrm>
                  <a:off x="730855" y="4915454"/>
                  <a:ext cx="1591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305AD653-D927-9627-2F7C-AC4139EDEF62}"/>
                    </a:ext>
                  </a:extLst>
                </p14:cNvPr>
                <p14:cNvContentPartPr/>
                <p14:nvPr/>
              </p14:nvContentPartPr>
              <p14:xfrm>
                <a:off x="894655" y="5173574"/>
                <a:ext cx="94320" cy="34560"/>
              </p14:xfrm>
            </p:contentPart>
          </mc:Choice>
          <mc:Fallback>
            <p:pic>
              <p:nvPicPr>
                <p:cNvPr id="89" name="Ink 88">
                  <a:extLst>
                    <a:ext uri="{FF2B5EF4-FFF2-40B4-BE49-F238E27FC236}">
                      <a16:creationId xmlns:a16="http://schemas.microsoft.com/office/drawing/2014/main" id="{305AD653-D927-9627-2F7C-AC4139EDEF62}"/>
                    </a:ext>
                  </a:extLst>
                </p:cNvPr>
                <p:cNvPicPr/>
                <p:nvPr/>
              </p:nvPicPr>
              <p:blipFill>
                <a:blip r:embed="rId157"/>
                <a:stretch>
                  <a:fillRect/>
                </a:stretch>
              </p:blipFill>
              <p:spPr>
                <a:xfrm>
                  <a:off x="888535" y="5167454"/>
                  <a:ext cx="1065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CFFC0D9C-89E9-797B-983B-9E97ABDA1EA4}"/>
                    </a:ext>
                  </a:extLst>
                </p14:cNvPr>
                <p14:cNvContentPartPr/>
                <p14:nvPr/>
              </p14:nvContentPartPr>
              <p14:xfrm>
                <a:off x="1102015" y="5043254"/>
                <a:ext cx="6480" cy="141120"/>
              </p14:xfrm>
            </p:contentPart>
          </mc:Choice>
          <mc:Fallback>
            <p:pic>
              <p:nvPicPr>
                <p:cNvPr id="90" name="Ink 89">
                  <a:extLst>
                    <a:ext uri="{FF2B5EF4-FFF2-40B4-BE49-F238E27FC236}">
                      <a16:creationId xmlns:a16="http://schemas.microsoft.com/office/drawing/2014/main" id="{CFFC0D9C-89E9-797B-983B-9E97ABDA1EA4}"/>
                    </a:ext>
                  </a:extLst>
                </p:cNvPr>
                <p:cNvPicPr/>
                <p:nvPr/>
              </p:nvPicPr>
              <p:blipFill>
                <a:blip r:embed="rId159"/>
                <a:stretch>
                  <a:fillRect/>
                </a:stretch>
              </p:blipFill>
              <p:spPr>
                <a:xfrm>
                  <a:off x="1095895" y="5037134"/>
                  <a:ext cx="187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BCB1613F-4F75-E6EE-03E4-D586C6F14AC3}"/>
                    </a:ext>
                  </a:extLst>
                </p14:cNvPr>
                <p14:cNvContentPartPr/>
                <p14:nvPr/>
              </p14:nvContentPartPr>
              <p14:xfrm>
                <a:off x="1107775" y="4917254"/>
                <a:ext cx="139320" cy="163800"/>
              </p14:xfrm>
            </p:contentPart>
          </mc:Choice>
          <mc:Fallback>
            <p:pic>
              <p:nvPicPr>
                <p:cNvPr id="91" name="Ink 90">
                  <a:extLst>
                    <a:ext uri="{FF2B5EF4-FFF2-40B4-BE49-F238E27FC236}">
                      <a16:creationId xmlns:a16="http://schemas.microsoft.com/office/drawing/2014/main" id="{BCB1613F-4F75-E6EE-03E4-D586C6F14AC3}"/>
                    </a:ext>
                  </a:extLst>
                </p:cNvPr>
                <p:cNvPicPr/>
                <p:nvPr/>
              </p:nvPicPr>
              <p:blipFill>
                <a:blip r:embed="rId161"/>
                <a:stretch>
                  <a:fillRect/>
                </a:stretch>
              </p:blipFill>
              <p:spPr>
                <a:xfrm>
                  <a:off x="1101655" y="4911134"/>
                  <a:ext cx="1515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 name="Ink 91">
                  <a:extLst>
                    <a:ext uri="{FF2B5EF4-FFF2-40B4-BE49-F238E27FC236}">
                      <a16:creationId xmlns:a16="http://schemas.microsoft.com/office/drawing/2014/main" id="{67DB259A-E233-1123-FC6A-AFEA3061E05F}"/>
                    </a:ext>
                  </a:extLst>
                </p14:cNvPr>
                <p14:cNvContentPartPr/>
                <p14:nvPr/>
              </p14:nvContentPartPr>
              <p14:xfrm>
                <a:off x="1231255" y="5061614"/>
                <a:ext cx="49320" cy="113760"/>
              </p14:xfrm>
            </p:contentPart>
          </mc:Choice>
          <mc:Fallback>
            <p:pic>
              <p:nvPicPr>
                <p:cNvPr id="92" name="Ink 91">
                  <a:extLst>
                    <a:ext uri="{FF2B5EF4-FFF2-40B4-BE49-F238E27FC236}">
                      <a16:creationId xmlns:a16="http://schemas.microsoft.com/office/drawing/2014/main" id="{67DB259A-E233-1123-FC6A-AFEA3061E05F}"/>
                    </a:ext>
                  </a:extLst>
                </p:cNvPr>
                <p:cNvPicPr/>
                <p:nvPr/>
              </p:nvPicPr>
              <p:blipFill>
                <a:blip r:embed="rId163"/>
                <a:stretch>
                  <a:fillRect/>
                </a:stretch>
              </p:blipFill>
              <p:spPr>
                <a:xfrm>
                  <a:off x="1225135" y="5055494"/>
                  <a:ext cx="615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3" name="Ink 92">
                  <a:extLst>
                    <a:ext uri="{FF2B5EF4-FFF2-40B4-BE49-F238E27FC236}">
                      <a16:creationId xmlns:a16="http://schemas.microsoft.com/office/drawing/2014/main" id="{3DDDE1E6-CAFE-7F48-9C66-A2645FE7E99B}"/>
                    </a:ext>
                  </a:extLst>
                </p14:cNvPr>
                <p14:cNvContentPartPr/>
                <p14:nvPr/>
              </p14:nvContentPartPr>
              <p14:xfrm>
                <a:off x="1343575" y="4906814"/>
                <a:ext cx="257760" cy="274320"/>
              </p14:xfrm>
            </p:contentPart>
          </mc:Choice>
          <mc:Fallback>
            <p:pic>
              <p:nvPicPr>
                <p:cNvPr id="93" name="Ink 92">
                  <a:extLst>
                    <a:ext uri="{FF2B5EF4-FFF2-40B4-BE49-F238E27FC236}">
                      <a16:creationId xmlns:a16="http://schemas.microsoft.com/office/drawing/2014/main" id="{3DDDE1E6-CAFE-7F48-9C66-A2645FE7E99B}"/>
                    </a:ext>
                  </a:extLst>
                </p:cNvPr>
                <p:cNvPicPr/>
                <p:nvPr/>
              </p:nvPicPr>
              <p:blipFill>
                <a:blip r:embed="rId165"/>
                <a:stretch>
                  <a:fillRect/>
                </a:stretch>
              </p:blipFill>
              <p:spPr>
                <a:xfrm>
                  <a:off x="1337455" y="4900694"/>
                  <a:ext cx="270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4" name="Ink 93">
                  <a:extLst>
                    <a:ext uri="{FF2B5EF4-FFF2-40B4-BE49-F238E27FC236}">
                      <a16:creationId xmlns:a16="http://schemas.microsoft.com/office/drawing/2014/main" id="{96ED755D-FDFE-D884-57D4-5DD12A311EF2}"/>
                    </a:ext>
                  </a:extLst>
                </p14:cNvPr>
                <p14:cNvContentPartPr/>
                <p14:nvPr/>
              </p14:nvContentPartPr>
              <p14:xfrm>
                <a:off x="1697095" y="4934894"/>
                <a:ext cx="133560" cy="223200"/>
              </p14:xfrm>
            </p:contentPart>
          </mc:Choice>
          <mc:Fallback>
            <p:pic>
              <p:nvPicPr>
                <p:cNvPr id="94" name="Ink 93">
                  <a:extLst>
                    <a:ext uri="{FF2B5EF4-FFF2-40B4-BE49-F238E27FC236}">
                      <a16:creationId xmlns:a16="http://schemas.microsoft.com/office/drawing/2014/main" id="{96ED755D-FDFE-D884-57D4-5DD12A311EF2}"/>
                    </a:ext>
                  </a:extLst>
                </p:cNvPr>
                <p:cNvPicPr/>
                <p:nvPr/>
              </p:nvPicPr>
              <p:blipFill>
                <a:blip r:embed="rId167"/>
                <a:stretch>
                  <a:fillRect/>
                </a:stretch>
              </p:blipFill>
              <p:spPr>
                <a:xfrm>
                  <a:off x="1690975" y="4928774"/>
                  <a:ext cx="145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5" name="Ink 94">
                  <a:extLst>
                    <a:ext uri="{FF2B5EF4-FFF2-40B4-BE49-F238E27FC236}">
                      <a16:creationId xmlns:a16="http://schemas.microsoft.com/office/drawing/2014/main" id="{730ED096-4749-D420-AE6A-D2CCB82F718F}"/>
                    </a:ext>
                  </a:extLst>
                </p14:cNvPr>
                <p14:cNvContentPartPr/>
                <p14:nvPr/>
              </p14:nvContentPartPr>
              <p14:xfrm>
                <a:off x="1797895" y="5037854"/>
                <a:ext cx="73080" cy="156600"/>
              </p14:xfrm>
            </p:contentPart>
          </mc:Choice>
          <mc:Fallback>
            <p:pic>
              <p:nvPicPr>
                <p:cNvPr id="95" name="Ink 94">
                  <a:extLst>
                    <a:ext uri="{FF2B5EF4-FFF2-40B4-BE49-F238E27FC236}">
                      <a16:creationId xmlns:a16="http://schemas.microsoft.com/office/drawing/2014/main" id="{730ED096-4749-D420-AE6A-D2CCB82F718F}"/>
                    </a:ext>
                  </a:extLst>
                </p:cNvPr>
                <p:cNvPicPr/>
                <p:nvPr/>
              </p:nvPicPr>
              <p:blipFill>
                <a:blip r:embed="rId169"/>
                <a:stretch>
                  <a:fillRect/>
                </a:stretch>
              </p:blipFill>
              <p:spPr>
                <a:xfrm>
                  <a:off x="1791775" y="5031734"/>
                  <a:ext cx="853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6" name="Ink 95">
                  <a:extLst>
                    <a:ext uri="{FF2B5EF4-FFF2-40B4-BE49-F238E27FC236}">
                      <a16:creationId xmlns:a16="http://schemas.microsoft.com/office/drawing/2014/main" id="{B9785E84-22C2-457A-4DF4-9E641EC856E4}"/>
                    </a:ext>
                  </a:extLst>
                </p14:cNvPr>
                <p14:cNvContentPartPr/>
                <p14:nvPr/>
              </p14:nvContentPartPr>
              <p14:xfrm>
                <a:off x="1890775" y="5051894"/>
                <a:ext cx="97200" cy="110880"/>
              </p14:xfrm>
            </p:contentPart>
          </mc:Choice>
          <mc:Fallback>
            <p:pic>
              <p:nvPicPr>
                <p:cNvPr id="96" name="Ink 95">
                  <a:extLst>
                    <a:ext uri="{FF2B5EF4-FFF2-40B4-BE49-F238E27FC236}">
                      <a16:creationId xmlns:a16="http://schemas.microsoft.com/office/drawing/2014/main" id="{B9785E84-22C2-457A-4DF4-9E641EC856E4}"/>
                    </a:ext>
                  </a:extLst>
                </p:cNvPr>
                <p:cNvPicPr/>
                <p:nvPr/>
              </p:nvPicPr>
              <p:blipFill>
                <a:blip r:embed="rId171"/>
                <a:stretch>
                  <a:fillRect/>
                </a:stretch>
              </p:blipFill>
              <p:spPr>
                <a:xfrm>
                  <a:off x="1884655" y="5045774"/>
                  <a:ext cx="1094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7" name="Ink 96">
                  <a:extLst>
                    <a:ext uri="{FF2B5EF4-FFF2-40B4-BE49-F238E27FC236}">
                      <a16:creationId xmlns:a16="http://schemas.microsoft.com/office/drawing/2014/main" id="{01BA7C03-2711-ED6D-52C8-2A671351999B}"/>
                    </a:ext>
                  </a:extLst>
                </p14:cNvPr>
                <p14:cNvContentPartPr/>
                <p14:nvPr/>
              </p14:nvContentPartPr>
              <p14:xfrm>
                <a:off x="2031895" y="4947494"/>
                <a:ext cx="124560" cy="212400"/>
              </p14:xfrm>
            </p:contentPart>
          </mc:Choice>
          <mc:Fallback>
            <p:pic>
              <p:nvPicPr>
                <p:cNvPr id="97" name="Ink 96">
                  <a:extLst>
                    <a:ext uri="{FF2B5EF4-FFF2-40B4-BE49-F238E27FC236}">
                      <a16:creationId xmlns:a16="http://schemas.microsoft.com/office/drawing/2014/main" id="{01BA7C03-2711-ED6D-52C8-2A671351999B}"/>
                    </a:ext>
                  </a:extLst>
                </p:cNvPr>
                <p:cNvPicPr/>
                <p:nvPr/>
              </p:nvPicPr>
              <p:blipFill>
                <a:blip r:embed="rId173"/>
                <a:stretch>
                  <a:fillRect/>
                </a:stretch>
              </p:blipFill>
              <p:spPr>
                <a:xfrm>
                  <a:off x="2025775" y="4941374"/>
                  <a:ext cx="1368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8" name="Ink 97">
                  <a:extLst>
                    <a:ext uri="{FF2B5EF4-FFF2-40B4-BE49-F238E27FC236}">
                      <a16:creationId xmlns:a16="http://schemas.microsoft.com/office/drawing/2014/main" id="{37E6AD80-F330-E112-7137-C2639FFE2629}"/>
                    </a:ext>
                  </a:extLst>
                </p14:cNvPr>
                <p14:cNvContentPartPr/>
                <p14:nvPr/>
              </p14:nvContentPartPr>
              <p14:xfrm>
                <a:off x="1955935" y="5003654"/>
                <a:ext cx="49320" cy="16560"/>
              </p14:xfrm>
            </p:contentPart>
          </mc:Choice>
          <mc:Fallback>
            <p:pic>
              <p:nvPicPr>
                <p:cNvPr id="98" name="Ink 97">
                  <a:extLst>
                    <a:ext uri="{FF2B5EF4-FFF2-40B4-BE49-F238E27FC236}">
                      <a16:creationId xmlns:a16="http://schemas.microsoft.com/office/drawing/2014/main" id="{37E6AD80-F330-E112-7137-C2639FFE2629}"/>
                    </a:ext>
                  </a:extLst>
                </p:cNvPr>
                <p:cNvPicPr/>
                <p:nvPr/>
              </p:nvPicPr>
              <p:blipFill>
                <a:blip r:embed="rId175"/>
                <a:stretch>
                  <a:fillRect/>
                </a:stretch>
              </p:blipFill>
              <p:spPr>
                <a:xfrm>
                  <a:off x="1949815" y="4997534"/>
                  <a:ext cx="615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9" name="Ink 98">
                  <a:extLst>
                    <a:ext uri="{FF2B5EF4-FFF2-40B4-BE49-F238E27FC236}">
                      <a16:creationId xmlns:a16="http://schemas.microsoft.com/office/drawing/2014/main" id="{0A2CFD13-C907-2F23-3C1F-2EDA0B6CD942}"/>
                    </a:ext>
                  </a:extLst>
                </p14:cNvPr>
                <p14:cNvContentPartPr/>
                <p14:nvPr/>
              </p14:nvContentPartPr>
              <p14:xfrm>
                <a:off x="715015" y="4777574"/>
                <a:ext cx="149040" cy="606600"/>
              </p14:xfrm>
            </p:contentPart>
          </mc:Choice>
          <mc:Fallback>
            <p:pic>
              <p:nvPicPr>
                <p:cNvPr id="99" name="Ink 98">
                  <a:extLst>
                    <a:ext uri="{FF2B5EF4-FFF2-40B4-BE49-F238E27FC236}">
                      <a16:creationId xmlns:a16="http://schemas.microsoft.com/office/drawing/2014/main" id="{0A2CFD13-C907-2F23-3C1F-2EDA0B6CD942}"/>
                    </a:ext>
                  </a:extLst>
                </p:cNvPr>
                <p:cNvPicPr/>
                <p:nvPr/>
              </p:nvPicPr>
              <p:blipFill>
                <a:blip r:embed="rId177"/>
                <a:stretch>
                  <a:fillRect/>
                </a:stretch>
              </p:blipFill>
              <p:spPr>
                <a:xfrm>
                  <a:off x="708895" y="4771454"/>
                  <a:ext cx="16128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0" name="Ink 99">
                  <a:extLst>
                    <a:ext uri="{FF2B5EF4-FFF2-40B4-BE49-F238E27FC236}">
                      <a16:creationId xmlns:a16="http://schemas.microsoft.com/office/drawing/2014/main" id="{C780E580-716D-8ABF-E51E-DB2D63703693}"/>
                    </a:ext>
                  </a:extLst>
                </p14:cNvPr>
                <p14:cNvContentPartPr/>
                <p14:nvPr/>
              </p14:nvContentPartPr>
              <p14:xfrm>
                <a:off x="671815" y="5275094"/>
                <a:ext cx="1824840" cy="60120"/>
              </p14:xfrm>
            </p:contentPart>
          </mc:Choice>
          <mc:Fallback>
            <p:pic>
              <p:nvPicPr>
                <p:cNvPr id="100" name="Ink 99">
                  <a:extLst>
                    <a:ext uri="{FF2B5EF4-FFF2-40B4-BE49-F238E27FC236}">
                      <a16:creationId xmlns:a16="http://schemas.microsoft.com/office/drawing/2014/main" id="{C780E580-716D-8ABF-E51E-DB2D63703693}"/>
                    </a:ext>
                  </a:extLst>
                </p:cNvPr>
                <p:cNvPicPr/>
                <p:nvPr/>
              </p:nvPicPr>
              <p:blipFill>
                <a:blip r:embed="rId179"/>
                <a:stretch>
                  <a:fillRect/>
                </a:stretch>
              </p:blipFill>
              <p:spPr>
                <a:xfrm>
                  <a:off x="665695" y="5268974"/>
                  <a:ext cx="18370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1" name="Ink 100">
                  <a:extLst>
                    <a:ext uri="{FF2B5EF4-FFF2-40B4-BE49-F238E27FC236}">
                      <a16:creationId xmlns:a16="http://schemas.microsoft.com/office/drawing/2014/main" id="{3EB10826-4DED-058E-7817-B91E9B9A4293}"/>
                    </a:ext>
                  </a:extLst>
                </p14:cNvPr>
                <p14:cNvContentPartPr/>
                <p14:nvPr/>
              </p14:nvContentPartPr>
              <p14:xfrm>
                <a:off x="803935" y="4655894"/>
                <a:ext cx="1545120" cy="9360"/>
              </p14:xfrm>
            </p:contentPart>
          </mc:Choice>
          <mc:Fallback>
            <p:pic>
              <p:nvPicPr>
                <p:cNvPr id="101" name="Ink 100">
                  <a:extLst>
                    <a:ext uri="{FF2B5EF4-FFF2-40B4-BE49-F238E27FC236}">
                      <a16:creationId xmlns:a16="http://schemas.microsoft.com/office/drawing/2014/main" id="{3EB10826-4DED-058E-7817-B91E9B9A4293}"/>
                    </a:ext>
                  </a:extLst>
                </p:cNvPr>
                <p:cNvPicPr/>
                <p:nvPr/>
              </p:nvPicPr>
              <p:blipFill>
                <a:blip r:embed="rId181"/>
                <a:stretch>
                  <a:fillRect/>
                </a:stretch>
              </p:blipFill>
              <p:spPr>
                <a:xfrm>
                  <a:off x="797815" y="4649774"/>
                  <a:ext cx="1557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2" name="Ink 101">
                  <a:extLst>
                    <a:ext uri="{FF2B5EF4-FFF2-40B4-BE49-F238E27FC236}">
                      <a16:creationId xmlns:a16="http://schemas.microsoft.com/office/drawing/2014/main" id="{BEC4A3D1-592F-2688-A180-27ECF9628137}"/>
                    </a:ext>
                  </a:extLst>
                </p14:cNvPr>
                <p14:cNvContentPartPr/>
                <p14:nvPr/>
              </p14:nvContentPartPr>
              <p14:xfrm>
                <a:off x="1562815" y="4378334"/>
                <a:ext cx="6120" cy="296280"/>
              </p14:xfrm>
            </p:contentPart>
          </mc:Choice>
          <mc:Fallback>
            <p:pic>
              <p:nvPicPr>
                <p:cNvPr id="102" name="Ink 101">
                  <a:extLst>
                    <a:ext uri="{FF2B5EF4-FFF2-40B4-BE49-F238E27FC236}">
                      <a16:creationId xmlns:a16="http://schemas.microsoft.com/office/drawing/2014/main" id="{BEC4A3D1-592F-2688-A180-27ECF9628137}"/>
                    </a:ext>
                  </a:extLst>
                </p:cNvPr>
                <p:cNvPicPr/>
                <p:nvPr/>
              </p:nvPicPr>
              <p:blipFill>
                <a:blip r:embed="rId183"/>
                <a:stretch>
                  <a:fillRect/>
                </a:stretch>
              </p:blipFill>
              <p:spPr>
                <a:xfrm>
                  <a:off x="1556695" y="4372214"/>
                  <a:ext cx="183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3" name="Ink 102">
                  <a:extLst>
                    <a:ext uri="{FF2B5EF4-FFF2-40B4-BE49-F238E27FC236}">
                      <a16:creationId xmlns:a16="http://schemas.microsoft.com/office/drawing/2014/main" id="{62ABF334-F62B-81B3-596D-542F8C2D2A99}"/>
                    </a:ext>
                  </a:extLst>
                </p14:cNvPr>
                <p14:cNvContentPartPr/>
                <p14:nvPr/>
              </p14:nvContentPartPr>
              <p14:xfrm>
                <a:off x="1508095" y="4399574"/>
                <a:ext cx="845640" cy="75600"/>
              </p14:xfrm>
            </p:contentPart>
          </mc:Choice>
          <mc:Fallback>
            <p:pic>
              <p:nvPicPr>
                <p:cNvPr id="103" name="Ink 102">
                  <a:extLst>
                    <a:ext uri="{FF2B5EF4-FFF2-40B4-BE49-F238E27FC236}">
                      <a16:creationId xmlns:a16="http://schemas.microsoft.com/office/drawing/2014/main" id="{62ABF334-F62B-81B3-596D-542F8C2D2A99}"/>
                    </a:ext>
                  </a:extLst>
                </p:cNvPr>
                <p:cNvPicPr/>
                <p:nvPr/>
              </p:nvPicPr>
              <p:blipFill>
                <a:blip r:embed="rId185"/>
                <a:stretch>
                  <a:fillRect/>
                </a:stretch>
              </p:blipFill>
              <p:spPr>
                <a:xfrm>
                  <a:off x="1501975" y="4393454"/>
                  <a:ext cx="8578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4" name="Ink 103">
                  <a:extLst>
                    <a:ext uri="{FF2B5EF4-FFF2-40B4-BE49-F238E27FC236}">
                      <a16:creationId xmlns:a16="http://schemas.microsoft.com/office/drawing/2014/main" id="{5494E9E6-52C7-5A79-3C80-4B2C9CF61B03}"/>
                    </a:ext>
                  </a:extLst>
                </p14:cNvPr>
                <p14:cNvContentPartPr/>
                <p14:nvPr/>
              </p14:nvContentPartPr>
              <p14:xfrm>
                <a:off x="2361295" y="4176734"/>
                <a:ext cx="30240" cy="218880"/>
              </p14:xfrm>
            </p:contentPart>
          </mc:Choice>
          <mc:Fallback>
            <p:pic>
              <p:nvPicPr>
                <p:cNvPr id="104" name="Ink 103">
                  <a:extLst>
                    <a:ext uri="{FF2B5EF4-FFF2-40B4-BE49-F238E27FC236}">
                      <a16:creationId xmlns:a16="http://schemas.microsoft.com/office/drawing/2014/main" id="{5494E9E6-52C7-5A79-3C80-4B2C9CF61B03}"/>
                    </a:ext>
                  </a:extLst>
                </p:cNvPr>
                <p:cNvPicPr/>
                <p:nvPr/>
              </p:nvPicPr>
              <p:blipFill>
                <a:blip r:embed="rId187"/>
                <a:stretch>
                  <a:fillRect/>
                </a:stretch>
              </p:blipFill>
              <p:spPr>
                <a:xfrm>
                  <a:off x="2355175" y="4170614"/>
                  <a:ext cx="424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5" name="Ink 104">
                  <a:extLst>
                    <a:ext uri="{FF2B5EF4-FFF2-40B4-BE49-F238E27FC236}">
                      <a16:creationId xmlns:a16="http://schemas.microsoft.com/office/drawing/2014/main" id="{50F26F86-5CE4-0BF4-4640-EC5FA35B618B}"/>
                    </a:ext>
                  </a:extLst>
                </p14:cNvPr>
                <p14:cNvContentPartPr/>
                <p14:nvPr/>
              </p14:nvContentPartPr>
              <p14:xfrm>
                <a:off x="2294335" y="4069814"/>
                <a:ext cx="160920" cy="78840"/>
              </p14:xfrm>
            </p:contentPart>
          </mc:Choice>
          <mc:Fallback>
            <p:pic>
              <p:nvPicPr>
                <p:cNvPr id="105" name="Ink 104">
                  <a:extLst>
                    <a:ext uri="{FF2B5EF4-FFF2-40B4-BE49-F238E27FC236}">
                      <a16:creationId xmlns:a16="http://schemas.microsoft.com/office/drawing/2014/main" id="{50F26F86-5CE4-0BF4-4640-EC5FA35B618B}"/>
                    </a:ext>
                  </a:extLst>
                </p:cNvPr>
                <p:cNvPicPr/>
                <p:nvPr/>
              </p:nvPicPr>
              <p:blipFill>
                <a:blip r:embed="rId189"/>
                <a:stretch>
                  <a:fillRect/>
                </a:stretch>
              </p:blipFill>
              <p:spPr>
                <a:xfrm>
                  <a:off x="2288215" y="4063694"/>
                  <a:ext cx="1731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6" name="Ink 105">
                  <a:extLst>
                    <a:ext uri="{FF2B5EF4-FFF2-40B4-BE49-F238E27FC236}">
                      <a16:creationId xmlns:a16="http://schemas.microsoft.com/office/drawing/2014/main" id="{C832A2B9-F706-8176-E63F-E7D36179480B}"/>
                    </a:ext>
                  </a:extLst>
                </p14:cNvPr>
                <p14:cNvContentPartPr/>
                <p14:nvPr/>
              </p14:nvContentPartPr>
              <p14:xfrm>
                <a:off x="2412775" y="5770814"/>
                <a:ext cx="1245600" cy="501840"/>
              </p14:xfrm>
            </p:contentPart>
          </mc:Choice>
          <mc:Fallback>
            <p:pic>
              <p:nvPicPr>
                <p:cNvPr id="106" name="Ink 105">
                  <a:extLst>
                    <a:ext uri="{FF2B5EF4-FFF2-40B4-BE49-F238E27FC236}">
                      <a16:creationId xmlns:a16="http://schemas.microsoft.com/office/drawing/2014/main" id="{C832A2B9-F706-8176-E63F-E7D36179480B}"/>
                    </a:ext>
                  </a:extLst>
                </p:cNvPr>
                <p:cNvPicPr/>
                <p:nvPr/>
              </p:nvPicPr>
              <p:blipFill>
                <a:blip r:embed="rId191"/>
                <a:stretch>
                  <a:fillRect/>
                </a:stretch>
              </p:blipFill>
              <p:spPr>
                <a:xfrm>
                  <a:off x="2406655" y="5764694"/>
                  <a:ext cx="125784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7" name="Ink 106">
                  <a:extLst>
                    <a:ext uri="{FF2B5EF4-FFF2-40B4-BE49-F238E27FC236}">
                      <a16:creationId xmlns:a16="http://schemas.microsoft.com/office/drawing/2014/main" id="{B8798C83-2E26-74A3-CF44-EF97FF4ED143}"/>
                    </a:ext>
                  </a:extLst>
                </p14:cNvPr>
                <p14:cNvContentPartPr/>
                <p14:nvPr/>
              </p14:nvContentPartPr>
              <p14:xfrm>
                <a:off x="2524375" y="5718614"/>
                <a:ext cx="1782000" cy="635760"/>
              </p14:xfrm>
            </p:contentPart>
          </mc:Choice>
          <mc:Fallback>
            <p:pic>
              <p:nvPicPr>
                <p:cNvPr id="107" name="Ink 106">
                  <a:extLst>
                    <a:ext uri="{FF2B5EF4-FFF2-40B4-BE49-F238E27FC236}">
                      <a16:creationId xmlns:a16="http://schemas.microsoft.com/office/drawing/2014/main" id="{B8798C83-2E26-74A3-CF44-EF97FF4ED143}"/>
                    </a:ext>
                  </a:extLst>
                </p:cNvPr>
                <p:cNvPicPr/>
                <p:nvPr/>
              </p:nvPicPr>
              <p:blipFill>
                <a:blip r:embed="rId193"/>
                <a:stretch>
                  <a:fillRect/>
                </a:stretch>
              </p:blipFill>
              <p:spPr>
                <a:xfrm>
                  <a:off x="2518255" y="5712494"/>
                  <a:ext cx="179424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8" name="Ink 107">
                  <a:extLst>
                    <a:ext uri="{FF2B5EF4-FFF2-40B4-BE49-F238E27FC236}">
                      <a16:creationId xmlns:a16="http://schemas.microsoft.com/office/drawing/2014/main" id="{D9F465EF-B669-95D9-9D79-7536962F816F}"/>
                    </a:ext>
                  </a:extLst>
                </p14:cNvPr>
                <p14:cNvContentPartPr/>
                <p14:nvPr/>
              </p14:nvContentPartPr>
              <p14:xfrm>
                <a:off x="2801215" y="5897534"/>
                <a:ext cx="123480" cy="158040"/>
              </p14:xfrm>
            </p:contentPart>
          </mc:Choice>
          <mc:Fallback>
            <p:pic>
              <p:nvPicPr>
                <p:cNvPr id="108" name="Ink 107">
                  <a:extLst>
                    <a:ext uri="{FF2B5EF4-FFF2-40B4-BE49-F238E27FC236}">
                      <a16:creationId xmlns:a16="http://schemas.microsoft.com/office/drawing/2014/main" id="{D9F465EF-B669-95D9-9D79-7536962F816F}"/>
                    </a:ext>
                  </a:extLst>
                </p:cNvPr>
                <p:cNvPicPr/>
                <p:nvPr/>
              </p:nvPicPr>
              <p:blipFill>
                <a:blip r:embed="rId195"/>
                <a:stretch>
                  <a:fillRect/>
                </a:stretch>
              </p:blipFill>
              <p:spPr>
                <a:xfrm>
                  <a:off x="2795095" y="5891414"/>
                  <a:ext cx="1357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9" name="Ink 108">
                  <a:extLst>
                    <a:ext uri="{FF2B5EF4-FFF2-40B4-BE49-F238E27FC236}">
                      <a16:creationId xmlns:a16="http://schemas.microsoft.com/office/drawing/2014/main" id="{618735CA-ED89-C3AD-F6DF-849853BB2EBD}"/>
                    </a:ext>
                  </a:extLst>
                </p14:cNvPr>
                <p14:cNvContentPartPr/>
                <p14:nvPr/>
              </p14:nvContentPartPr>
              <p14:xfrm>
                <a:off x="2968615" y="5922374"/>
                <a:ext cx="192600" cy="148680"/>
              </p14:xfrm>
            </p:contentPart>
          </mc:Choice>
          <mc:Fallback>
            <p:pic>
              <p:nvPicPr>
                <p:cNvPr id="109" name="Ink 108">
                  <a:extLst>
                    <a:ext uri="{FF2B5EF4-FFF2-40B4-BE49-F238E27FC236}">
                      <a16:creationId xmlns:a16="http://schemas.microsoft.com/office/drawing/2014/main" id="{618735CA-ED89-C3AD-F6DF-849853BB2EBD}"/>
                    </a:ext>
                  </a:extLst>
                </p:cNvPr>
                <p:cNvPicPr/>
                <p:nvPr/>
              </p:nvPicPr>
              <p:blipFill>
                <a:blip r:embed="rId197"/>
                <a:stretch>
                  <a:fillRect/>
                </a:stretch>
              </p:blipFill>
              <p:spPr>
                <a:xfrm>
                  <a:off x="2962495" y="5916254"/>
                  <a:ext cx="2048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0" name="Ink 109">
                  <a:extLst>
                    <a:ext uri="{FF2B5EF4-FFF2-40B4-BE49-F238E27FC236}">
                      <a16:creationId xmlns:a16="http://schemas.microsoft.com/office/drawing/2014/main" id="{F805811C-85A6-9C4C-9646-28A91E8EDD7D}"/>
                    </a:ext>
                  </a:extLst>
                </p14:cNvPr>
                <p14:cNvContentPartPr/>
                <p14:nvPr/>
              </p14:nvContentPartPr>
              <p14:xfrm>
                <a:off x="3209815" y="5931374"/>
                <a:ext cx="158760" cy="145080"/>
              </p14:xfrm>
            </p:contentPart>
          </mc:Choice>
          <mc:Fallback>
            <p:pic>
              <p:nvPicPr>
                <p:cNvPr id="110" name="Ink 109">
                  <a:extLst>
                    <a:ext uri="{FF2B5EF4-FFF2-40B4-BE49-F238E27FC236}">
                      <a16:creationId xmlns:a16="http://schemas.microsoft.com/office/drawing/2014/main" id="{F805811C-85A6-9C4C-9646-28A91E8EDD7D}"/>
                    </a:ext>
                  </a:extLst>
                </p:cNvPr>
                <p:cNvPicPr/>
                <p:nvPr/>
              </p:nvPicPr>
              <p:blipFill>
                <a:blip r:embed="rId199"/>
                <a:stretch>
                  <a:fillRect/>
                </a:stretch>
              </p:blipFill>
              <p:spPr>
                <a:xfrm>
                  <a:off x="3203695" y="5925254"/>
                  <a:ext cx="171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1" name="Ink 110">
                  <a:extLst>
                    <a:ext uri="{FF2B5EF4-FFF2-40B4-BE49-F238E27FC236}">
                      <a16:creationId xmlns:a16="http://schemas.microsoft.com/office/drawing/2014/main" id="{014D6F81-5597-88A5-2317-ED0DC03F0BFB}"/>
                    </a:ext>
                  </a:extLst>
                </p14:cNvPr>
                <p14:cNvContentPartPr/>
                <p14:nvPr/>
              </p14:nvContentPartPr>
              <p14:xfrm>
                <a:off x="3428335" y="5957294"/>
                <a:ext cx="29880" cy="96120"/>
              </p14:xfrm>
            </p:contentPart>
          </mc:Choice>
          <mc:Fallback>
            <p:pic>
              <p:nvPicPr>
                <p:cNvPr id="111" name="Ink 110">
                  <a:extLst>
                    <a:ext uri="{FF2B5EF4-FFF2-40B4-BE49-F238E27FC236}">
                      <a16:creationId xmlns:a16="http://schemas.microsoft.com/office/drawing/2014/main" id="{014D6F81-5597-88A5-2317-ED0DC03F0BFB}"/>
                    </a:ext>
                  </a:extLst>
                </p:cNvPr>
                <p:cNvPicPr/>
                <p:nvPr/>
              </p:nvPicPr>
              <p:blipFill>
                <a:blip r:embed="rId201"/>
                <a:stretch>
                  <a:fillRect/>
                </a:stretch>
              </p:blipFill>
              <p:spPr>
                <a:xfrm>
                  <a:off x="3422215" y="5951174"/>
                  <a:ext cx="42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2" name="Ink 111">
                  <a:extLst>
                    <a:ext uri="{FF2B5EF4-FFF2-40B4-BE49-F238E27FC236}">
                      <a16:creationId xmlns:a16="http://schemas.microsoft.com/office/drawing/2014/main" id="{35940247-28A8-2216-9AB9-F8134A8F23F6}"/>
                    </a:ext>
                  </a:extLst>
                </p14:cNvPr>
                <p14:cNvContentPartPr/>
                <p14:nvPr/>
              </p14:nvContentPartPr>
              <p14:xfrm>
                <a:off x="3343735" y="5914454"/>
                <a:ext cx="275400" cy="177480"/>
              </p14:xfrm>
            </p:contentPart>
          </mc:Choice>
          <mc:Fallback>
            <p:pic>
              <p:nvPicPr>
                <p:cNvPr id="112" name="Ink 111">
                  <a:extLst>
                    <a:ext uri="{FF2B5EF4-FFF2-40B4-BE49-F238E27FC236}">
                      <a16:creationId xmlns:a16="http://schemas.microsoft.com/office/drawing/2014/main" id="{35940247-28A8-2216-9AB9-F8134A8F23F6}"/>
                    </a:ext>
                  </a:extLst>
                </p:cNvPr>
                <p:cNvPicPr/>
                <p:nvPr/>
              </p:nvPicPr>
              <p:blipFill>
                <a:blip r:embed="rId203"/>
                <a:stretch>
                  <a:fillRect/>
                </a:stretch>
              </p:blipFill>
              <p:spPr>
                <a:xfrm>
                  <a:off x="3337615" y="5908334"/>
                  <a:ext cx="2876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3" name="Ink 112">
                  <a:extLst>
                    <a:ext uri="{FF2B5EF4-FFF2-40B4-BE49-F238E27FC236}">
                      <a16:creationId xmlns:a16="http://schemas.microsoft.com/office/drawing/2014/main" id="{E337F2E9-FFB6-F6C8-C555-EE1150F30723}"/>
                    </a:ext>
                  </a:extLst>
                </p14:cNvPr>
                <p14:cNvContentPartPr/>
                <p14:nvPr/>
              </p14:nvContentPartPr>
              <p14:xfrm>
                <a:off x="3732535" y="5991134"/>
                <a:ext cx="16200" cy="122760"/>
              </p14:xfrm>
            </p:contentPart>
          </mc:Choice>
          <mc:Fallback>
            <p:pic>
              <p:nvPicPr>
                <p:cNvPr id="113" name="Ink 112">
                  <a:extLst>
                    <a:ext uri="{FF2B5EF4-FFF2-40B4-BE49-F238E27FC236}">
                      <a16:creationId xmlns:a16="http://schemas.microsoft.com/office/drawing/2014/main" id="{E337F2E9-FFB6-F6C8-C555-EE1150F30723}"/>
                    </a:ext>
                  </a:extLst>
                </p:cNvPr>
                <p:cNvPicPr/>
                <p:nvPr/>
              </p:nvPicPr>
              <p:blipFill>
                <a:blip r:embed="rId205"/>
                <a:stretch>
                  <a:fillRect/>
                </a:stretch>
              </p:blipFill>
              <p:spPr>
                <a:xfrm>
                  <a:off x="3726415" y="5985014"/>
                  <a:ext cx="28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4" name="Ink 113">
                  <a:extLst>
                    <a:ext uri="{FF2B5EF4-FFF2-40B4-BE49-F238E27FC236}">
                      <a16:creationId xmlns:a16="http://schemas.microsoft.com/office/drawing/2014/main" id="{2F0BAAEA-CA48-BB54-2AA5-18D3A9997496}"/>
                    </a:ext>
                  </a:extLst>
                </p14:cNvPr>
                <p14:cNvContentPartPr/>
                <p14:nvPr/>
              </p14:nvContentPartPr>
              <p14:xfrm>
                <a:off x="3754135" y="5938574"/>
                <a:ext cx="91440" cy="104040"/>
              </p14:xfrm>
            </p:contentPart>
          </mc:Choice>
          <mc:Fallback>
            <p:pic>
              <p:nvPicPr>
                <p:cNvPr id="114" name="Ink 113">
                  <a:extLst>
                    <a:ext uri="{FF2B5EF4-FFF2-40B4-BE49-F238E27FC236}">
                      <a16:creationId xmlns:a16="http://schemas.microsoft.com/office/drawing/2014/main" id="{2F0BAAEA-CA48-BB54-2AA5-18D3A9997496}"/>
                    </a:ext>
                  </a:extLst>
                </p:cNvPr>
                <p:cNvPicPr/>
                <p:nvPr/>
              </p:nvPicPr>
              <p:blipFill>
                <a:blip r:embed="rId207"/>
                <a:stretch>
                  <a:fillRect/>
                </a:stretch>
              </p:blipFill>
              <p:spPr>
                <a:xfrm>
                  <a:off x="3748015" y="5932454"/>
                  <a:ext cx="1036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5" name="Ink 114">
                  <a:extLst>
                    <a:ext uri="{FF2B5EF4-FFF2-40B4-BE49-F238E27FC236}">
                      <a16:creationId xmlns:a16="http://schemas.microsoft.com/office/drawing/2014/main" id="{A57C5AE2-18F7-6537-6145-8D6E5885EF96}"/>
                    </a:ext>
                  </a:extLst>
                </p14:cNvPr>
                <p14:cNvContentPartPr/>
                <p14:nvPr/>
              </p14:nvContentPartPr>
              <p14:xfrm>
                <a:off x="3831895" y="5941814"/>
                <a:ext cx="205920" cy="192600"/>
              </p14:xfrm>
            </p:contentPart>
          </mc:Choice>
          <mc:Fallback>
            <p:pic>
              <p:nvPicPr>
                <p:cNvPr id="115" name="Ink 114">
                  <a:extLst>
                    <a:ext uri="{FF2B5EF4-FFF2-40B4-BE49-F238E27FC236}">
                      <a16:creationId xmlns:a16="http://schemas.microsoft.com/office/drawing/2014/main" id="{A57C5AE2-18F7-6537-6145-8D6E5885EF96}"/>
                    </a:ext>
                  </a:extLst>
                </p:cNvPr>
                <p:cNvPicPr/>
                <p:nvPr/>
              </p:nvPicPr>
              <p:blipFill>
                <a:blip r:embed="rId209"/>
                <a:stretch>
                  <a:fillRect/>
                </a:stretch>
              </p:blipFill>
              <p:spPr>
                <a:xfrm>
                  <a:off x="3825775" y="5935694"/>
                  <a:ext cx="2181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8" name="Ink 117">
                  <a:extLst>
                    <a:ext uri="{FF2B5EF4-FFF2-40B4-BE49-F238E27FC236}">
                      <a16:creationId xmlns:a16="http://schemas.microsoft.com/office/drawing/2014/main" id="{3C9A096A-A87D-6A6E-8E1E-F949AFCE811C}"/>
                    </a:ext>
                  </a:extLst>
                </p14:cNvPr>
                <p14:cNvContentPartPr/>
                <p14:nvPr/>
              </p14:nvContentPartPr>
              <p14:xfrm>
                <a:off x="2664415" y="4630694"/>
                <a:ext cx="731520" cy="1109880"/>
              </p14:xfrm>
            </p:contentPart>
          </mc:Choice>
          <mc:Fallback>
            <p:pic>
              <p:nvPicPr>
                <p:cNvPr id="118" name="Ink 117">
                  <a:extLst>
                    <a:ext uri="{FF2B5EF4-FFF2-40B4-BE49-F238E27FC236}">
                      <a16:creationId xmlns:a16="http://schemas.microsoft.com/office/drawing/2014/main" id="{3C9A096A-A87D-6A6E-8E1E-F949AFCE811C}"/>
                    </a:ext>
                  </a:extLst>
                </p:cNvPr>
                <p:cNvPicPr/>
                <p:nvPr/>
              </p:nvPicPr>
              <p:blipFill>
                <a:blip r:embed="rId211"/>
                <a:stretch>
                  <a:fillRect/>
                </a:stretch>
              </p:blipFill>
              <p:spPr>
                <a:xfrm>
                  <a:off x="2658295" y="4624574"/>
                  <a:ext cx="743760" cy="1122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9" name="Ink 118">
                  <a:extLst>
                    <a:ext uri="{FF2B5EF4-FFF2-40B4-BE49-F238E27FC236}">
                      <a16:creationId xmlns:a16="http://schemas.microsoft.com/office/drawing/2014/main" id="{00DCF66A-85B7-DCB3-D0C4-8274B279993D}"/>
                    </a:ext>
                  </a:extLst>
                </p14:cNvPr>
                <p14:cNvContentPartPr/>
                <p14:nvPr/>
              </p14:nvContentPartPr>
              <p14:xfrm>
                <a:off x="2713015" y="4116254"/>
                <a:ext cx="73440" cy="742320"/>
              </p14:xfrm>
            </p:contentPart>
          </mc:Choice>
          <mc:Fallback>
            <p:pic>
              <p:nvPicPr>
                <p:cNvPr id="119" name="Ink 118">
                  <a:extLst>
                    <a:ext uri="{FF2B5EF4-FFF2-40B4-BE49-F238E27FC236}">
                      <a16:creationId xmlns:a16="http://schemas.microsoft.com/office/drawing/2014/main" id="{00DCF66A-85B7-DCB3-D0C4-8274B279993D}"/>
                    </a:ext>
                  </a:extLst>
                </p:cNvPr>
                <p:cNvPicPr/>
                <p:nvPr/>
              </p:nvPicPr>
              <p:blipFill>
                <a:blip r:embed="rId213"/>
                <a:stretch>
                  <a:fillRect/>
                </a:stretch>
              </p:blipFill>
              <p:spPr>
                <a:xfrm>
                  <a:off x="2706895" y="4110134"/>
                  <a:ext cx="8568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1" name="Ink 120">
                  <a:extLst>
                    <a:ext uri="{FF2B5EF4-FFF2-40B4-BE49-F238E27FC236}">
                      <a16:creationId xmlns:a16="http://schemas.microsoft.com/office/drawing/2014/main" id="{9083D475-0FE2-1EA7-47B5-4F7ED2405BE6}"/>
                    </a:ext>
                  </a:extLst>
                </p14:cNvPr>
                <p14:cNvContentPartPr/>
                <p14:nvPr/>
              </p14:nvContentPartPr>
              <p14:xfrm>
                <a:off x="2632375" y="4111574"/>
                <a:ext cx="135000" cy="53280"/>
              </p14:xfrm>
            </p:contentPart>
          </mc:Choice>
          <mc:Fallback>
            <p:pic>
              <p:nvPicPr>
                <p:cNvPr id="121" name="Ink 120">
                  <a:extLst>
                    <a:ext uri="{FF2B5EF4-FFF2-40B4-BE49-F238E27FC236}">
                      <a16:creationId xmlns:a16="http://schemas.microsoft.com/office/drawing/2014/main" id="{9083D475-0FE2-1EA7-47B5-4F7ED2405BE6}"/>
                    </a:ext>
                  </a:extLst>
                </p:cNvPr>
                <p:cNvPicPr/>
                <p:nvPr/>
              </p:nvPicPr>
              <p:blipFill>
                <a:blip r:embed="rId215"/>
                <a:stretch>
                  <a:fillRect/>
                </a:stretch>
              </p:blipFill>
              <p:spPr>
                <a:xfrm>
                  <a:off x="2626255" y="4105454"/>
                  <a:ext cx="1472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2" name="Ink 121">
                  <a:extLst>
                    <a:ext uri="{FF2B5EF4-FFF2-40B4-BE49-F238E27FC236}">
                      <a16:creationId xmlns:a16="http://schemas.microsoft.com/office/drawing/2014/main" id="{60F7B07F-C079-E7C9-01E5-66098069B692}"/>
                    </a:ext>
                  </a:extLst>
                </p14:cNvPr>
                <p14:cNvContentPartPr/>
                <p14:nvPr/>
              </p14:nvContentPartPr>
              <p14:xfrm>
                <a:off x="1768735" y="3573374"/>
                <a:ext cx="18000" cy="485640"/>
              </p14:xfrm>
            </p:contentPart>
          </mc:Choice>
          <mc:Fallback>
            <p:pic>
              <p:nvPicPr>
                <p:cNvPr id="122" name="Ink 121">
                  <a:extLst>
                    <a:ext uri="{FF2B5EF4-FFF2-40B4-BE49-F238E27FC236}">
                      <a16:creationId xmlns:a16="http://schemas.microsoft.com/office/drawing/2014/main" id="{60F7B07F-C079-E7C9-01E5-66098069B692}"/>
                    </a:ext>
                  </a:extLst>
                </p:cNvPr>
                <p:cNvPicPr/>
                <p:nvPr/>
              </p:nvPicPr>
              <p:blipFill>
                <a:blip r:embed="rId217"/>
                <a:stretch>
                  <a:fillRect/>
                </a:stretch>
              </p:blipFill>
              <p:spPr>
                <a:xfrm>
                  <a:off x="1762615" y="3567254"/>
                  <a:ext cx="3024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3" name="Ink 122">
                  <a:extLst>
                    <a:ext uri="{FF2B5EF4-FFF2-40B4-BE49-F238E27FC236}">
                      <a16:creationId xmlns:a16="http://schemas.microsoft.com/office/drawing/2014/main" id="{B15C0D7D-0902-8752-8981-6D4CAC884818}"/>
                    </a:ext>
                  </a:extLst>
                </p14:cNvPr>
                <p14:cNvContentPartPr/>
                <p14:nvPr/>
              </p14:nvContentPartPr>
              <p14:xfrm>
                <a:off x="1707535" y="4056854"/>
                <a:ext cx="2367720" cy="24840"/>
              </p14:xfrm>
            </p:contentPart>
          </mc:Choice>
          <mc:Fallback>
            <p:pic>
              <p:nvPicPr>
                <p:cNvPr id="123" name="Ink 122">
                  <a:extLst>
                    <a:ext uri="{FF2B5EF4-FFF2-40B4-BE49-F238E27FC236}">
                      <a16:creationId xmlns:a16="http://schemas.microsoft.com/office/drawing/2014/main" id="{B15C0D7D-0902-8752-8981-6D4CAC884818}"/>
                    </a:ext>
                  </a:extLst>
                </p:cNvPr>
                <p:cNvPicPr/>
                <p:nvPr/>
              </p:nvPicPr>
              <p:blipFill>
                <a:blip r:embed="rId219"/>
                <a:stretch>
                  <a:fillRect/>
                </a:stretch>
              </p:blipFill>
              <p:spPr>
                <a:xfrm>
                  <a:off x="1701415" y="4050734"/>
                  <a:ext cx="2379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4" name="Ink 123">
                  <a:extLst>
                    <a:ext uri="{FF2B5EF4-FFF2-40B4-BE49-F238E27FC236}">
                      <a16:creationId xmlns:a16="http://schemas.microsoft.com/office/drawing/2014/main" id="{48F4F924-3B49-679A-75B6-57BFDB90CDA9}"/>
                    </a:ext>
                  </a:extLst>
                </p14:cNvPr>
                <p14:cNvContentPartPr/>
                <p14:nvPr/>
              </p14:nvContentPartPr>
              <p14:xfrm>
                <a:off x="1694935" y="3561494"/>
                <a:ext cx="2549160" cy="91080"/>
              </p14:xfrm>
            </p:contentPart>
          </mc:Choice>
          <mc:Fallback>
            <p:pic>
              <p:nvPicPr>
                <p:cNvPr id="124" name="Ink 123">
                  <a:extLst>
                    <a:ext uri="{FF2B5EF4-FFF2-40B4-BE49-F238E27FC236}">
                      <a16:creationId xmlns:a16="http://schemas.microsoft.com/office/drawing/2014/main" id="{48F4F924-3B49-679A-75B6-57BFDB90CDA9}"/>
                    </a:ext>
                  </a:extLst>
                </p:cNvPr>
                <p:cNvPicPr/>
                <p:nvPr/>
              </p:nvPicPr>
              <p:blipFill>
                <a:blip r:embed="rId221"/>
                <a:stretch>
                  <a:fillRect/>
                </a:stretch>
              </p:blipFill>
              <p:spPr>
                <a:xfrm>
                  <a:off x="1688815" y="3555374"/>
                  <a:ext cx="2561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5" name="Ink 124">
                  <a:extLst>
                    <a:ext uri="{FF2B5EF4-FFF2-40B4-BE49-F238E27FC236}">
                      <a16:creationId xmlns:a16="http://schemas.microsoft.com/office/drawing/2014/main" id="{4567EA2F-3B09-2A08-14D0-8143F68C0D8E}"/>
                    </a:ext>
                  </a:extLst>
                </p14:cNvPr>
                <p14:cNvContentPartPr/>
                <p14:nvPr/>
              </p14:nvContentPartPr>
              <p14:xfrm>
                <a:off x="4016935" y="3639254"/>
                <a:ext cx="125280" cy="400680"/>
              </p14:xfrm>
            </p:contentPart>
          </mc:Choice>
          <mc:Fallback>
            <p:pic>
              <p:nvPicPr>
                <p:cNvPr id="125" name="Ink 124">
                  <a:extLst>
                    <a:ext uri="{FF2B5EF4-FFF2-40B4-BE49-F238E27FC236}">
                      <a16:creationId xmlns:a16="http://schemas.microsoft.com/office/drawing/2014/main" id="{4567EA2F-3B09-2A08-14D0-8143F68C0D8E}"/>
                    </a:ext>
                  </a:extLst>
                </p:cNvPr>
                <p:cNvPicPr/>
                <p:nvPr/>
              </p:nvPicPr>
              <p:blipFill>
                <a:blip r:embed="rId223"/>
                <a:stretch>
                  <a:fillRect/>
                </a:stretch>
              </p:blipFill>
              <p:spPr>
                <a:xfrm>
                  <a:off x="4010815" y="3633134"/>
                  <a:ext cx="1375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7" name="Ink 126">
                  <a:extLst>
                    <a:ext uri="{FF2B5EF4-FFF2-40B4-BE49-F238E27FC236}">
                      <a16:creationId xmlns:a16="http://schemas.microsoft.com/office/drawing/2014/main" id="{25C11F69-6F3D-B357-6BD3-E91EB503BBCC}"/>
                    </a:ext>
                  </a:extLst>
                </p14:cNvPr>
                <p14:cNvContentPartPr/>
                <p14:nvPr/>
              </p14:nvContentPartPr>
              <p14:xfrm>
                <a:off x="1872415" y="3692894"/>
                <a:ext cx="136800" cy="190440"/>
              </p14:xfrm>
            </p:contentPart>
          </mc:Choice>
          <mc:Fallback>
            <p:pic>
              <p:nvPicPr>
                <p:cNvPr id="127" name="Ink 126">
                  <a:extLst>
                    <a:ext uri="{FF2B5EF4-FFF2-40B4-BE49-F238E27FC236}">
                      <a16:creationId xmlns:a16="http://schemas.microsoft.com/office/drawing/2014/main" id="{25C11F69-6F3D-B357-6BD3-E91EB503BBCC}"/>
                    </a:ext>
                  </a:extLst>
                </p:cNvPr>
                <p:cNvPicPr/>
                <p:nvPr/>
              </p:nvPicPr>
              <p:blipFill>
                <a:blip r:embed="rId225"/>
                <a:stretch>
                  <a:fillRect/>
                </a:stretch>
              </p:blipFill>
              <p:spPr>
                <a:xfrm>
                  <a:off x="1866295" y="3686774"/>
                  <a:ext cx="1490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8" name="Ink 127">
                  <a:extLst>
                    <a:ext uri="{FF2B5EF4-FFF2-40B4-BE49-F238E27FC236}">
                      <a16:creationId xmlns:a16="http://schemas.microsoft.com/office/drawing/2014/main" id="{638B7E48-28BD-BA3F-77F9-81B21FA0A3B3}"/>
                    </a:ext>
                  </a:extLst>
                </p14:cNvPr>
                <p14:cNvContentPartPr/>
                <p14:nvPr/>
              </p14:nvContentPartPr>
              <p14:xfrm>
                <a:off x="1907335" y="3797654"/>
                <a:ext cx="96480" cy="23760"/>
              </p14:xfrm>
            </p:contentPart>
          </mc:Choice>
          <mc:Fallback>
            <p:pic>
              <p:nvPicPr>
                <p:cNvPr id="128" name="Ink 127">
                  <a:extLst>
                    <a:ext uri="{FF2B5EF4-FFF2-40B4-BE49-F238E27FC236}">
                      <a16:creationId xmlns:a16="http://schemas.microsoft.com/office/drawing/2014/main" id="{638B7E48-28BD-BA3F-77F9-81B21FA0A3B3}"/>
                    </a:ext>
                  </a:extLst>
                </p:cNvPr>
                <p:cNvPicPr/>
                <p:nvPr/>
              </p:nvPicPr>
              <p:blipFill>
                <a:blip r:embed="rId227"/>
                <a:stretch>
                  <a:fillRect/>
                </a:stretch>
              </p:blipFill>
              <p:spPr>
                <a:xfrm>
                  <a:off x="1901215" y="3791534"/>
                  <a:ext cx="1087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9" name="Ink 128">
                  <a:extLst>
                    <a:ext uri="{FF2B5EF4-FFF2-40B4-BE49-F238E27FC236}">
                      <a16:creationId xmlns:a16="http://schemas.microsoft.com/office/drawing/2014/main" id="{9DBA5B7D-D33A-7393-52D1-18A4EC340CB1}"/>
                    </a:ext>
                  </a:extLst>
                </p14:cNvPr>
                <p14:cNvContentPartPr/>
                <p14:nvPr/>
              </p14:nvContentPartPr>
              <p14:xfrm>
                <a:off x="2094895" y="3693614"/>
                <a:ext cx="142200" cy="218520"/>
              </p14:xfrm>
            </p:contentPart>
          </mc:Choice>
          <mc:Fallback>
            <p:pic>
              <p:nvPicPr>
                <p:cNvPr id="129" name="Ink 128">
                  <a:extLst>
                    <a:ext uri="{FF2B5EF4-FFF2-40B4-BE49-F238E27FC236}">
                      <a16:creationId xmlns:a16="http://schemas.microsoft.com/office/drawing/2014/main" id="{9DBA5B7D-D33A-7393-52D1-18A4EC340CB1}"/>
                    </a:ext>
                  </a:extLst>
                </p:cNvPr>
                <p:cNvPicPr/>
                <p:nvPr/>
              </p:nvPicPr>
              <p:blipFill>
                <a:blip r:embed="rId229"/>
                <a:stretch>
                  <a:fillRect/>
                </a:stretch>
              </p:blipFill>
              <p:spPr>
                <a:xfrm>
                  <a:off x="2088775" y="3687494"/>
                  <a:ext cx="1544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0" name="Ink 129">
                  <a:extLst>
                    <a:ext uri="{FF2B5EF4-FFF2-40B4-BE49-F238E27FC236}">
                      <a16:creationId xmlns:a16="http://schemas.microsoft.com/office/drawing/2014/main" id="{89A0F239-A4CC-4DEC-BD4E-B1D51F1FA167}"/>
                    </a:ext>
                  </a:extLst>
                </p14:cNvPr>
                <p14:cNvContentPartPr/>
                <p14:nvPr/>
              </p14:nvContentPartPr>
              <p14:xfrm>
                <a:off x="2130175" y="3693254"/>
                <a:ext cx="104040" cy="6840"/>
              </p14:xfrm>
            </p:contentPart>
          </mc:Choice>
          <mc:Fallback>
            <p:pic>
              <p:nvPicPr>
                <p:cNvPr id="130" name="Ink 129">
                  <a:extLst>
                    <a:ext uri="{FF2B5EF4-FFF2-40B4-BE49-F238E27FC236}">
                      <a16:creationId xmlns:a16="http://schemas.microsoft.com/office/drawing/2014/main" id="{89A0F239-A4CC-4DEC-BD4E-B1D51F1FA167}"/>
                    </a:ext>
                  </a:extLst>
                </p:cNvPr>
                <p:cNvPicPr/>
                <p:nvPr/>
              </p:nvPicPr>
              <p:blipFill>
                <a:blip r:embed="rId231"/>
                <a:stretch>
                  <a:fillRect/>
                </a:stretch>
              </p:blipFill>
              <p:spPr>
                <a:xfrm>
                  <a:off x="2124055" y="3687134"/>
                  <a:ext cx="1162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1" name="Ink 130">
                  <a:extLst>
                    <a:ext uri="{FF2B5EF4-FFF2-40B4-BE49-F238E27FC236}">
                      <a16:creationId xmlns:a16="http://schemas.microsoft.com/office/drawing/2014/main" id="{2E8F73B3-E72B-0755-C210-210A7905A91F}"/>
                    </a:ext>
                  </a:extLst>
                </p14:cNvPr>
                <p14:cNvContentPartPr/>
                <p14:nvPr/>
              </p14:nvContentPartPr>
              <p14:xfrm>
                <a:off x="2354455" y="3887654"/>
                <a:ext cx="84600" cy="30600"/>
              </p14:xfrm>
            </p:contentPart>
          </mc:Choice>
          <mc:Fallback>
            <p:pic>
              <p:nvPicPr>
                <p:cNvPr id="131" name="Ink 130">
                  <a:extLst>
                    <a:ext uri="{FF2B5EF4-FFF2-40B4-BE49-F238E27FC236}">
                      <a16:creationId xmlns:a16="http://schemas.microsoft.com/office/drawing/2014/main" id="{2E8F73B3-E72B-0755-C210-210A7905A91F}"/>
                    </a:ext>
                  </a:extLst>
                </p:cNvPr>
                <p:cNvPicPr/>
                <p:nvPr/>
              </p:nvPicPr>
              <p:blipFill>
                <a:blip r:embed="rId233"/>
                <a:stretch>
                  <a:fillRect/>
                </a:stretch>
              </p:blipFill>
              <p:spPr>
                <a:xfrm>
                  <a:off x="2348335" y="3881534"/>
                  <a:ext cx="96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DAED521B-34AD-F5C1-1C94-B2EB5AD2B130}"/>
                    </a:ext>
                  </a:extLst>
                </p14:cNvPr>
                <p14:cNvContentPartPr/>
                <p14:nvPr/>
              </p14:nvContentPartPr>
              <p14:xfrm>
                <a:off x="2515735" y="3732854"/>
                <a:ext cx="192960" cy="184680"/>
              </p14:xfrm>
            </p:contentPart>
          </mc:Choice>
          <mc:Fallback>
            <p:pic>
              <p:nvPicPr>
                <p:cNvPr id="133" name="Ink 132">
                  <a:extLst>
                    <a:ext uri="{FF2B5EF4-FFF2-40B4-BE49-F238E27FC236}">
                      <a16:creationId xmlns:a16="http://schemas.microsoft.com/office/drawing/2014/main" id="{DAED521B-34AD-F5C1-1C94-B2EB5AD2B130}"/>
                    </a:ext>
                  </a:extLst>
                </p:cNvPr>
                <p:cNvPicPr/>
                <p:nvPr/>
              </p:nvPicPr>
              <p:blipFill>
                <a:blip r:embed="rId235"/>
                <a:stretch>
                  <a:fillRect/>
                </a:stretch>
              </p:blipFill>
              <p:spPr>
                <a:xfrm>
                  <a:off x="2509615" y="3726734"/>
                  <a:ext cx="2052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4" name="Ink 133">
                  <a:extLst>
                    <a:ext uri="{FF2B5EF4-FFF2-40B4-BE49-F238E27FC236}">
                      <a16:creationId xmlns:a16="http://schemas.microsoft.com/office/drawing/2014/main" id="{F8255EC9-61A7-9C90-57A5-F6AE4B1D7777}"/>
                    </a:ext>
                  </a:extLst>
                </p14:cNvPr>
                <p14:cNvContentPartPr/>
                <p14:nvPr/>
              </p14:nvContentPartPr>
              <p14:xfrm>
                <a:off x="2832895" y="3927974"/>
                <a:ext cx="57960" cy="38520"/>
              </p14:xfrm>
            </p:contentPart>
          </mc:Choice>
          <mc:Fallback>
            <p:pic>
              <p:nvPicPr>
                <p:cNvPr id="134" name="Ink 133">
                  <a:extLst>
                    <a:ext uri="{FF2B5EF4-FFF2-40B4-BE49-F238E27FC236}">
                      <a16:creationId xmlns:a16="http://schemas.microsoft.com/office/drawing/2014/main" id="{F8255EC9-61A7-9C90-57A5-F6AE4B1D7777}"/>
                    </a:ext>
                  </a:extLst>
                </p:cNvPr>
                <p:cNvPicPr/>
                <p:nvPr/>
              </p:nvPicPr>
              <p:blipFill>
                <a:blip r:embed="rId237"/>
                <a:stretch>
                  <a:fillRect/>
                </a:stretch>
              </p:blipFill>
              <p:spPr>
                <a:xfrm>
                  <a:off x="2826775" y="3921854"/>
                  <a:ext cx="70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5" name="Ink 134">
                  <a:extLst>
                    <a:ext uri="{FF2B5EF4-FFF2-40B4-BE49-F238E27FC236}">
                      <a16:creationId xmlns:a16="http://schemas.microsoft.com/office/drawing/2014/main" id="{0F99FFF5-5E78-3534-7D9C-26E0B2C1177E}"/>
                    </a:ext>
                  </a:extLst>
                </p14:cNvPr>
                <p14:cNvContentPartPr/>
                <p14:nvPr/>
              </p14:nvContentPartPr>
              <p14:xfrm>
                <a:off x="3008935" y="3762734"/>
                <a:ext cx="48960" cy="173160"/>
              </p14:xfrm>
            </p:contentPart>
          </mc:Choice>
          <mc:Fallback>
            <p:pic>
              <p:nvPicPr>
                <p:cNvPr id="135" name="Ink 134">
                  <a:extLst>
                    <a:ext uri="{FF2B5EF4-FFF2-40B4-BE49-F238E27FC236}">
                      <a16:creationId xmlns:a16="http://schemas.microsoft.com/office/drawing/2014/main" id="{0F99FFF5-5E78-3534-7D9C-26E0B2C1177E}"/>
                    </a:ext>
                  </a:extLst>
                </p:cNvPr>
                <p:cNvPicPr/>
                <p:nvPr/>
              </p:nvPicPr>
              <p:blipFill>
                <a:blip r:embed="rId239"/>
                <a:stretch>
                  <a:fillRect/>
                </a:stretch>
              </p:blipFill>
              <p:spPr>
                <a:xfrm>
                  <a:off x="3002815" y="3756614"/>
                  <a:ext cx="612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6" name="Ink 135">
                  <a:extLst>
                    <a:ext uri="{FF2B5EF4-FFF2-40B4-BE49-F238E27FC236}">
                      <a16:creationId xmlns:a16="http://schemas.microsoft.com/office/drawing/2014/main" id="{EADAFE3B-2A26-57BC-4082-E9A7185BF295}"/>
                    </a:ext>
                  </a:extLst>
                </p14:cNvPr>
                <p14:cNvContentPartPr/>
                <p14:nvPr/>
              </p14:nvContentPartPr>
              <p14:xfrm>
                <a:off x="2989495" y="3668774"/>
                <a:ext cx="182520" cy="133200"/>
              </p14:xfrm>
            </p:contentPart>
          </mc:Choice>
          <mc:Fallback>
            <p:pic>
              <p:nvPicPr>
                <p:cNvPr id="136" name="Ink 135">
                  <a:extLst>
                    <a:ext uri="{FF2B5EF4-FFF2-40B4-BE49-F238E27FC236}">
                      <a16:creationId xmlns:a16="http://schemas.microsoft.com/office/drawing/2014/main" id="{EADAFE3B-2A26-57BC-4082-E9A7185BF295}"/>
                    </a:ext>
                  </a:extLst>
                </p:cNvPr>
                <p:cNvPicPr/>
                <p:nvPr/>
              </p:nvPicPr>
              <p:blipFill>
                <a:blip r:embed="rId241"/>
                <a:stretch>
                  <a:fillRect/>
                </a:stretch>
              </p:blipFill>
              <p:spPr>
                <a:xfrm>
                  <a:off x="2983375" y="3662654"/>
                  <a:ext cx="1947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7" name="Ink 136">
                  <a:extLst>
                    <a:ext uri="{FF2B5EF4-FFF2-40B4-BE49-F238E27FC236}">
                      <a16:creationId xmlns:a16="http://schemas.microsoft.com/office/drawing/2014/main" id="{77513D04-AB14-963B-A074-E879EC7F8043}"/>
                    </a:ext>
                  </a:extLst>
                </p14:cNvPr>
                <p14:cNvContentPartPr/>
                <p14:nvPr/>
              </p14:nvContentPartPr>
              <p14:xfrm>
                <a:off x="3164815" y="3735014"/>
                <a:ext cx="165600" cy="183960"/>
              </p14:xfrm>
            </p:contentPart>
          </mc:Choice>
          <mc:Fallback>
            <p:pic>
              <p:nvPicPr>
                <p:cNvPr id="137" name="Ink 136">
                  <a:extLst>
                    <a:ext uri="{FF2B5EF4-FFF2-40B4-BE49-F238E27FC236}">
                      <a16:creationId xmlns:a16="http://schemas.microsoft.com/office/drawing/2014/main" id="{77513D04-AB14-963B-A074-E879EC7F8043}"/>
                    </a:ext>
                  </a:extLst>
                </p:cNvPr>
                <p:cNvPicPr/>
                <p:nvPr/>
              </p:nvPicPr>
              <p:blipFill>
                <a:blip r:embed="rId243"/>
                <a:stretch>
                  <a:fillRect/>
                </a:stretch>
              </p:blipFill>
              <p:spPr>
                <a:xfrm>
                  <a:off x="3158695" y="3728894"/>
                  <a:ext cx="1778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Ink 137">
                  <a:extLst>
                    <a:ext uri="{FF2B5EF4-FFF2-40B4-BE49-F238E27FC236}">
                      <a16:creationId xmlns:a16="http://schemas.microsoft.com/office/drawing/2014/main" id="{7FEDAF9C-A3DE-758A-BD7E-946FEAEB985E}"/>
                    </a:ext>
                  </a:extLst>
                </p14:cNvPr>
                <p14:cNvContentPartPr/>
                <p14:nvPr/>
              </p14:nvContentPartPr>
              <p14:xfrm>
                <a:off x="3343015" y="3748694"/>
                <a:ext cx="95760" cy="156240"/>
              </p14:xfrm>
            </p:contentPart>
          </mc:Choice>
          <mc:Fallback>
            <p:pic>
              <p:nvPicPr>
                <p:cNvPr id="138" name="Ink 137">
                  <a:extLst>
                    <a:ext uri="{FF2B5EF4-FFF2-40B4-BE49-F238E27FC236}">
                      <a16:creationId xmlns:a16="http://schemas.microsoft.com/office/drawing/2014/main" id="{7FEDAF9C-A3DE-758A-BD7E-946FEAEB985E}"/>
                    </a:ext>
                  </a:extLst>
                </p:cNvPr>
                <p:cNvPicPr/>
                <p:nvPr/>
              </p:nvPicPr>
              <p:blipFill>
                <a:blip r:embed="rId245"/>
                <a:stretch>
                  <a:fillRect/>
                </a:stretch>
              </p:blipFill>
              <p:spPr>
                <a:xfrm>
                  <a:off x="3336895" y="3742574"/>
                  <a:ext cx="1080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Ink 138">
                  <a:extLst>
                    <a:ext uri="{FF2B5EF4-FFF2-40B4-BE49-F238E27FC236}">
                      <a16:creationId xmlns:a16="http://schemas.microsoft.com/office/drawing/2014/main" id="{95972708-6745-C36E-D946-A61739CEF934}"/>
                    </a:ext>
                  </a:extLst>
                </p14:cNvPr>
                <p14:cNvContentPartPr/>
                <p14:nvPr/>
              </p14:nvContentPartPr>
              <p14:xfrm>
                <a:off x="3524815" y="3780374"/>
                <a:ext cx="18360" cy="149040"/>
              </p14:xfrm>
            </p:contentPart>
          </mc:Choice>
          <mc:Fallback>
            <p:pic>
              <p:nvPicPr>
                <p:cNvPr id="139" name="Ink 138">
                  <a:extLst>
                    <a:ext uri="{FF2B5EF4-FFF2-40B4-BE49-F238E27FC236}">
                      <a16:creationId xmlns:a16="http://schemas.microsoft.com/office/drawing/2014/main" id="{95972708-6745-C36E-D946-A61739CEF934}"/>
                    </a:ext>
                  </a:extLst>
                </p:cNvPr>
                <p:cNvPicPr/>
                <p:nvPr/>
              </p:nvPicPr>
              <p:blipFill>
                <a:blip r:embed="rId247"/>
                <a:stretch>
                  <a:fillRect/>
                </a:stretch>
              </p:blipFill>
              <p:spPr>
                <a:xfrm>
                  <a:off x="3518695" y="3774254"/>
                  <a:ext cx="306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Ink 139">
                  <a:extLst>
                    <a:ext uri="{FF2B5EF4-FFF2-40B4-BE49-F238E27FC236}">
                      <a16:creationId xmlns:a16="http://schemas.microsoft.com/office/drawing/2014/main" id="{F2C8C018-7C43-ECEA-5B4A-AE584A3255A0}"/>
                    </a:ext>
                  </a:extLst>
                </p14:cNvPr>
                <p14:cNvContentPartPr/>
                <p14:nvPr/>
              </p14:nvContentPartPr>
              <p14:xfrm>
                <a:off x="3494935" y="3747254"/>
                <a:ext cx="176400" cy="183960"/>
              </p14:xfrm>
            </p:contentPart>
          </mc:Choice>
          <mc:Fallback>
            <p:pic>
              <p:nvPicPr>
                <p:cNvPr id="140" name="Ink 139">
                  <a:extLst>
                    <a:ext uri="{FF2B5EF4-FFF2-40B4-BE49-F238E27FC236}">
                      <a16:creationId xmlns:a16="http://schemas.microsoft.com/office/drawing/2014/main" id="{F2C8C018-7C43-ECEA-5B4A-AE584A3255A0}"/>
                    </a:ext>
                  </a:extLst>
                </p:cNvPr>
                <p:cNvPicPr/>
                <p:nvPr/>
              </p:nvPicPr>
              <p:blipFill>
                <a:blip r:embed="rId249"/>
                <a:stretch>
                  <a:fillRect/>
                </a:stretch>
              </p:blipFill>
              <p:spPr>
                <a:xfrm>
                  <a:off x="3488815" y="3741134"/>
                  <a:ext cx="1886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2" name="Ink 141">
                  <a:extLst>
                    <a:ext uri="{FF2B5EF4-FFF2-40B4-BE49-F238E27FC236}">
                      <a16:creationId xmlns:a16="http://schemas.microsoft.com/office/drawing/2014/main" id="{72FACD0B-33BB-7993-EAFC-0B9E830ADDAF}"/>
                    </a:ext>
                  </a:extLst>
                </p14:cNvPr>
                <p14:cNvContentPartPr/>
                <p14:nvPr/>
              </p14:nvContentPartPr>
              <p14:xfrm>
                <a:off x="4602295" y="5849294"/>
                <a:ext cx="24120" cy="513720"/>
              </p14:xfrm>
            </p:contentPart>
          </mc:Choice>
          <mc:Fallback>
            <p:pic>
              <p:nvPicPr>
                <p:cNvPr id="142" name="Ink 141">
                  <a:extLst>
                    <a:ext uri="{FF2B5EF4-FFF2-40B4-BE49-F238E27FC236}">
                      <a16:creationId xmlns:a16="http://schemas.microsoft.com/office/drawing/2014/main" id="{72FACD0B-33BB-7993-EAFC-0B9E830ADDAF}"/>
                    </a:ext>
                  </a:extLst>
                </p:cNvPr>
                <p:cNvPicPr/>
                <p:nvPr/>
              </p:nvPicPr>
              <p:blipFill>
                <a:blip r:embed="rId251"/>
                <a:stretch>
                  <a:fillRect/>
                </a:stretch>
              </p:blipFill>
              <p:spPr>
                <a:xfrm>
                  <a:off x="4596175" y="5843174"/>
                  <a:ext cx="3636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3" name="Ink 142">
                  <a:extLst>
                    <a:ext uri="{FF2B5EF4-FFF2-40B4-BE49-F238E27FC236}">
                      <a16:creationId xmlns:a16="http://schemas.microsoft.com/office/drawing/2014/main" id="{7DA38ABB-4966-D7E4-1D05-067F4D29826F}"/>
                    </a:ext>
                  </a:extLst>
                </p14:cNvPr>
                <p14:cNvContentPartPr/>
                <p14:nvPr/>
              </p14:nvContentPartPr>
              <p14:xfrm>
                <a:off x="4583935" y="6224774"/>
                <a:ext cx="1094040" cy="144360"/>
              </p14:xfrm>
            </p:contentPart>
          </mc:Choice>
          <mc:Fallback>
            <p:pic>
              <p:nvPicPr>
                <p:cNvPr id="143" name="Ink 142">
                  <a:extLst>
                    <a:ext uri="{FF2B5EF4-FFF2-40B4-BE49-F238E27FC236}">
                      <a16:creationId xmlns:a16="http://schemas.microsoft.com/office/drawing/2014/main" id="{7DA38ABB-4966-D7E4-1D05-067F4D29826F}"/>
                    </a:ext>
                  </a:extLst>
                </p:cNvPr>
                <p:cNvPicPr/>
                <p:nvPr/>
              </p:nvPicPr>
              <p:blipFill>
                <a:blip r:embed="rId253"/>
                <a:stretch>
                  <a:fillRect/>
                </a:stretch>
              </p:blipFill>
              <p:spPr>
                <a:xfrm>
                  <a:off x="4577815" y="6218654"/>
                  <a:ext cx="11062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4" name="Ink 143">
                  <a:extLst>
                    <a:ext uri="{FF2B5EF4-FFF2-40B4-BE49-F238E27FC236}">
                      <a16:creationId xmlns:a16="http://schemas.microsoft.com/office/drawing/2014/main" id="{2998F3CB-65F3-2277-8259-4327F794E06F}"/>
                    </a:ext>
                  </a:extLst>
                </p14:cNvPr>
                <p14:cNvContentPartPr/>
                <p14:nvPr/>
              </p14:nvContentPartPr>
              <p14:xfrm>
                <a:off x="4546855" y="5630054"/>
                <a:ext cx="1196640" cy="654840"/>
              </p14:xfrm>
            </p:contentPart>
          </mc:Choice>
          <mc:Fallback>
            <p:pic>
              <p:nvPicPr>
                <p:cNvPr id="144" name="Ink 143">
                  <a:extLst>
                    <a:ext uri="{FF2B5EF4-FFF2-40B4-BE49-F238E27FC236}">
                      <a16:creationId xmlns:a16="http://schemas.microsoft.com/office/drawing/2014/main" id="{2998F3CB-65F3-2277-8259-4327F794E06F}"/>
                    </a:ext>
                  </a:extLst>
                </p:cNvPr>
                <p:cNvPicPr/>
                <p:nvPr/>
              </p:nvPicPr>
              <p:blipFill>
                <a:blip r:embed="rId255"/>
                <a:stretch>
                  <a:fillRect/>
                </a:stretch>
              </p:blipFill>
              <p:spPr>
                <a:xfrm>
                  <a:off x="4540735" y="5623934"/>
                  <a:ext cx="1208880" cy="667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5" name="Ink 144">
                  <a:extLst>
                    <a:ext uri="{FF2B5EF4-FFF2-40B4-BE49-F238E27FC236}">
                      <a16:creationId xmlns:a16="http://schemas.microsoft.com/office/drawing/2014/main" id="{73BC2FF8-C11B-B36A-1427-D119CD640A70}"/>
                    </a:ext>
                  </a:extLst>
                </p14:cNvPr>
                <p14:cNvContentPartPr/>
                <p14:nvPr/>
              </p14:nvContentPartPr>
              <p14:xfrm>
                <a:off x="4773295" y="5968814"/>
                <a:ext cx="174600" cy="205200"/>
              </p14:xfrm>
            </p:contentPart>
          </mc:Choice>
          <mc:Fallback>
            <p:pic>
              <p:nvPicPr>
                <p:cNvPr id="145" name="Ink 144">
                  <a:extLst>
                    <a:ext uri="{FF2B5EF4-FFF2-40B4-BE49-F238E27FC236}">
                      <a16:creationId xmlns:a16="http://schemas.microsoft.com/office/drawing/2014/main" id="{73BC2FF8-C11B-B36A-1427-D119CD640A70}"/>
                    </a:ext>
                  </a:extLst>
                </p:cNvPr>
                <p:cNvPicPr/>
                <p:nvPr/>
              </p:nvPicPr>
              <p:blipFill>
                <a:blip r:embed="rId257"/>
                <a:stretch>
                  <a:fillRect/>
                </a:stretch>
              </p:blipFill>
              <p:spPr>
                <a:xfrm>
                  <a:off x="4767175" y="5962694"/>
                  <a:ext cx="1868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6" name="Ink 145">
                  <a:extLst>
                    <a:ext uri="{FF2B5EF4-FFF2-40B4-BE49-F238E27FC236}">
                      <a16:creationId xmlns:a16="http://schemas.microsoft.com/office/drawing/2014/main" id="{0A11F62E-E1F0-BCB5-036B-861CA5E50B64}"/>
                    </a:ext>
                  </a:extLst>
                </p14:cNvPr>
                <p14:cNvContentPartPr/>
                <p14:nvPr/>
              </p14:nvContentPartPr>
              <p14:xfrm>
                <a:off x="4996135" y="5927054"/>
                <a:ext cx="82080" cy="206640"/>
              </p14:xfrm>
            </p:contentPart>
          </mc:Choice>
          <mc:Fallback>
            <p:pic>
              <p:nvPicPr>
                <p:cNvPr id="146" name="Ink 145">
                  <a:extLst>
                    <a:ext uri="{FF2B5EF4-FFF2-40B4-BE49-F238E27FC236}">
                      <a16:creationId xmlns:a16="http://schemas.microsoft.com/office/drawing/2014/main" id="{0A11F62E-E1F0-BCB5-036B-861CA5E50B64}"/>
                    </a:ext>
                  </a:extLst>
                </p:cNvPr>
                <p:cNvPicPr/>
                <p:nvPr/>
              </p:nvPicPr>
              <p:blipFill>
                <a:blip r:embed="rId259"/>
                <a:stretch>
                  <a:fillRect/>
                </a:stretch>
              </p:blipFill>
              <p:spPr>
                <a:xfrm>
                  <a:off x="4990015" y="5920934"/>
                  <a:ext cx="943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7" name="Ink 146">
                  <a:extLst>
                    <a:ext uri="{FF2B5EF4-FFF2-40B4-BE49-F238E27FC236}">
                      <a16:creationId xmlns:a16="http://schemas.microsoft.com/office/drawing/2014/main" id="{B18446FA-5816-260F-8B04-C6A5E7A3BD3F}"/>
                    </a:ext>
                  </a:extLst>
                </p14:cNvPr>
                <p14:cNvContentPartPr/>
                <p14:nvPr/>
              </p14:nvContentPartPr>
              <p14:xfrm>
                <a:off x="5142655" y="5852894"/>
                <a:ext cx="163440" cy="235800"/>
              </p14:xfrm>
            </p:contentPart>
          </mc:Choice>
          <mc:Fallback>
            <p:pic>
              <p:nvPicPr>
                <p:cNvPr id="147" name="Ink 146">
                  <a:extLst>
                    <a:ext uri="{FF2B5EF4-FFF2-40B4-BE49-F238E27FC236}">
                      <a16:creationId xmlns:a16="http://schemas.microsoft.com/office/drawing/2014/main" id="{B18446FA-5816-260F-8B04-C6A5E7A3BD3F}"/>
                    </a:ext>
                  </a:extLst>
                </p:cNvPr>
                <p:cNvPicPr/>
                <p:nvPr/>
              </p:nvPicPr>
              <p:blipFill>
                <a:blip r:embed="rId261"/>
                <a:stretch>
                  <a:fillRect/>
                </a:stretch>
              </p:blipFill>
              <p:spPr>
                <a:xfrm>
                  <a:off x="5136535" y="5846774"/>
                  <a:ext cx="1756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8" name="Ink 147">
                  <a:extLst>
                    <a:ext uri="{FF2B5EF4-FFF2-40B4-BE49-F238E27FC236}">
                      <a16:creationId xmlns:a16="http://schemas.microsoft.com/office/drawing/2014/main" id="{AD495480-A2F8-4598-5870-CC18853DAA5B}"/>
                    </a:ext>
                  </a:extLst>
                </p14:cNvPr>
                <p14:cNvContentPartPr/>
                <p14:nvPr/>
              </p14:nvContentPartPr>
              <p14:xfrm>
                <a:off x="5214655" y="5947574"/>
                <a:ext cx="185400" cy="23400"/>
              </p14:xfrm>
            </p:contentPart>
          </mc:Choice>
          <mc:Fallback>
            <p:pic>
              <p:nvPicPr>
                <p:cNvPr id="148" name="Ink 147">
                  <a:extLst>
                    <a:ext uri="{FF2B5EF4-FFF2-40B4-BE49-F238E27FC236}">
                      <a16:creationId xmlns:a16="http://schemas.microsoft.com/office/drawing/2014/main" id="{AD495480-A2F8-4598-5870-CC18853DAA5B}"/>
                    </a:ext>
                  </a:extLst>
                </p:cNvPr>
                <p:cNvPicPr/>
                <p:nvPr/>
              </p:nvPicPr>
              <p:blipFill>
                <a:blip r:embed="rId263"/>
                <a:stretch>
                  <a:fillRect/>
                </a:stretch>
              </p:blipFill>
              <p:spPr>
                <a:xfrm>
                  <a:off x="5208535" y="5941454"/>
                  <a:ext cx="197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9" name="Ink 148">
                  <a:extLst>
                    <a:ext uri="{FF2B5EF4-FFF2-40B4-BE49-F238E27FC236}">
                      <a16:creationId xmlns:a16="http://schemas.microsoft.com/office/drawing/2014/main" id="{3EDDB030-F6F7-0688-57EC-1C37402FC988}"/>
                    </a:ext>
                  </a:extLst>
                </p14:cNvPr>
                <p14:cNvContentPartPr/>
                <p14:nvPr/>
              </p14:nvContentPartPr>
              <p14:xfrm>
                <a:off x="5836735" y="5521334"/>
                <a:ext cx="1078920" cy="849240"/>
              </p14:xfrm>
            </p:contentPart>
          </mc:Choice>
          <mc:Fallback>
            <p:pic>
              <p:nvPicPr>
                <p:cNvPr id="149" name="Ink 148">
                  <a:extLst>
                    <a:ext uri="{FF2B5EF4-FFF2-40B4-BE49-F238E27FC236}">
                      <a16:creationId xmlns:a16="http://schemas.microsoft.com/office/drawing/2014/main" id="{3EDDB030-F6F7-0688-57EC-1C37402FC988}"/>
                    </a:ext>
                  </a:extLst>
                </p:cNvPr>
                <p:cNvPicPr/>
                <p:nvPr/>
              </p:nvPicPr>
              <p:blipFill>
                <a:blip r:embed="rId265"/>
                <a:stretch>
                  <a:fillRect/>
                </a:stretch>
              </p:blipFill>
              <p:spPr>
                <a:xfrm>
                  <a:off x="5830615" y="5515214"/>
                  <a:ext cx="1091160" cy="861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0" name="Ink 149">
                  <a:extLst>
                    <a:ext uri="{FF2B5EF4-FFF2-40B4-BE49-F238E27FC236}">
                      <a16:creationId xmlns:a16="http://schemas.microsoft.com/office/drawing/2014/main" id="{0DC8FE5F-2BB3-99EA-85CE-55225EC7D328}"/>
                    </a:ext>
                  </a:extLst>
                </p14:cNvPr>
                <p14:cNvContentPartPr/>
                <p14:nvPr/>
              </p14:nvContentPartPr>
              <p14:xfrm>
                <a:off x="6158575" y="5862974"/>
                <a:ext cx="133920" cy="219960"/>
              </p14:xfrm>
            </p:contentPart>
          </mc:Choice>
          <mc:Fallback>
            <p:pic>
              <p:nvPicPr>
                <p:cNvPr id="150" name="Ink 149">
                  <a:extLst>
                    <a:ext uri="{FF2B5EF4-FFF2-40B4-BE49-F238E27FC236}">
                      <a16:creationId xmlns:a16="http://schemas.microsoft.com/office/drawing/2014/main" id="{0DC8FE5F-2BB3-99EA-85CE-55225EC7D328}"/>
                    </a:ext>
                  </a:extLst>
                </p:cNvPr>
                <p:cNvPicPr/>
                <p:nvPr/>
              </p:nvPicPr>
              <p:blipFill>
                <a:blip r:embed="rId267"/>
                <a:stretch>
                  <a:fillRect/>
                </a:stretch>
              </p:blipFill>
              <p:spPr>
                <a:xfrm>
                  <a:off x="6152455" y="5856854"/>
                  <a:ext cx="1461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1" name="Ink 150">
                  <a:extLst>
                    <a:ext uri="{FF2B5EF4-FFF2-40B4-BE49-F238E27FC236}">
                      <a16:creationId xmlns:a16="http://schemas.microsoft.com/office/drawing/2014/main" id="{47D0EF35-791A-B8E1-A7AA-6822DF4D3BB9}"/>
                    </a:ext>
                  </a:extLst>
                </p14:cNvPr>
                <p14:cNvContentPartPr/>
                <p14:nvPr/>
              </p14:nvContentPartPr>
              <p14:xfrm>
                <a:off x="6204655" y="5909054"/>
                <a:ext cx="190800" cy="183960"/>
              </p14:xfrm>
            </p:contentPart>
          </mc:Choice>
          <mc:Fallback>
            <p:pic>
              <p:nvPicPr>
                <p:cNvPr id="151" name="Ink 150">
                  <a:extLst>
                    <a:ext uri="{FF2B5EF4-FFF2-40B4-BE49-F238E27FC236}">
                      <a16:creationId xmlns:a16="http://schemas.microsoft.com/office/drawing/2014/main" id="{47D0EF35-791A-B8E1-A7AA-6822DF4D3BB9}"/>
                    </a:ext>
                  </a:extLst>
                </p:cNvPr>
                <p:cNvPicPr/>
                <p:nvPr/>
              </p:nvPicPr>
              <p:blipFill>
                <a:blip r:embed="rId269"/>
                <a:stretch>
                  <a:fillRect/>
                </a:stretch>
              </p:blipFill>
              <p:spPr>
                <a:xfrm>
                  <a:off x="6198535" y="5902934"/>
                  <a:ext cx="2030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2" name="Ink 151">
                  <a:extLst>
                    <a:ext uri="{FF2B5EF4-FFF2-40B4-BE49-F238E27FC236}">
                      <a16:creationId xmlns:a16="http://schemas.microsoft.com/office/drawing/2014/main" id="{AD6D402E-3256-BC01-A1DC-AB90703FAC38}"/>
                    </a:ext>
                  </a:extLst>
                </p14:cNvPr>
                <p14:cNvContentPartPr/>
                <p14:nvPr/>
              </p14:nvContentPartPr>
              <p14:xfrm>
                <a:off x="6376375" y="5850734"/>
                <a:ext cx="136440" cy="201240"/>
              </p14:xfrm>
            </p:contentPart>
          </mc:Choice>
          <mc:Fallback>
            <p:pic>
              <p:nvPicPr>
                <p:cNvPr id="152" name="Ink 151">
                  <a:extLst>
                    <a:ext uri="{FF2B5EF4-FFF2-40B4-BE49-F238E27FC236}">
                      <a16:creationId xmlns:a16="http://schemas.microsoft.com/office/drawing/2014/main" id="{AD6D402E-3256-BC01-A1DC-AB90703FAC38}"/>
                    </a:ext>
                  </a:extLst>
                </p:cNvPr>
                <p:cNvPicPr/>
                <p:nvPr/>
              </p:nvPicPr>
              <p:blipFill>
                <a:blip r:embed="rId271"/>
                <a:stretch>
                  <a:fillRect/>
                </a:stretch>
              </p:blipFill>
              <p:spPr>
                <a:xfrm>
                  <a:off x="6370255" y="5844614"/>
                  <a:ext cx="1486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3" name="Ink 152">
                  <a:extLst>
                    <a:ext uri="{FF2B5EF4-FFF2-40B4-BE49-F238E27FC236}">
                      <a16:creationId xmlns:a16="http://schemas.microsoft.com/office/drawing/2014/main" id="{8FED1CF6-F306-AC84-CCB0-EB1E8182C654}"/>
                    </a:ext>
                  </a:extLst>
                </p14:cNvPr>
                <p14:cNvContentPartPr/>
                <p14:nvPr/>
              </p14:nvContentPartPr>
              <p14:xfrm>
                <a:off x="5196655" y="5007254"/>
                <a:ext cx="943560" cy="648720"/>
              </p14:xfrm>
            </p:contentPart>
          </mc:Choice>
          <mc:Fallback>
            <p:pic>
              <p:nvPicPr>
                <p:cNvPr id="153" name="Ink 152">
                  <a:extLst>
                    <a:ext uri="{FF2B5EF4-FFF2-40B4-BE49-F238E27FC236}">
                      <a16:creationId xmlns:a16="http://schemas.microsoft.com/office/drawing/2014/main" id="{8FED1CF6-F306-AC84-CCB0-EB1E8182C654}"/>
                    </a:ext>
                  </a:extLst>
                </p:cNvPr>
                <p:cNvPicPr/>
                <p:nvPr/>
              </p:nvPicPr>
              <p:blipFill>
                <a:blip r:embed="rId273"/>
                <a:stretch>
                  <a:fillRect/>
                </a:stretch>
              </p:blipFill>
              <p:spPr>
                <a:xfrm>
                  <a:off x="5190535" y="5001134"/>
                  <a:ext cx="95580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4" name="Ink 153">
                  <a:extLst>
                    <a:ext uri="{FF2B5EF4-FFF2-40B4-BE49-F238E27FC236}">
                      <a16:creationId xmlns:a16="http://schemas.microsoft.com/office/drawing/2014/main" id="{6C686A1C-D431-3363-40A4-F2819338E885}"/>
                    </a:ext>
                  </a:extLst>
                </p14:cNvPr>
                <p14:cNvContentPartPr/>
                <p14:nvPr/>
              </p14:nvContentPartPr>
              <p14:xfrm>
                <a:off x="5535775" y="4212734"/>
                <a:ext cx="102240" cy="855720"/>
              </p14:xfrm>
            </p:contentPart>
          </mc:Choice>
          <mc:Fallback>
            <p:pic>
              <p:nvPicPr>
                <p:cNvPr id="154" name="Ink 153">
                  <a:extLst>
                    <a:ext uri="{FF2B5EF4-FFF2-40B4-BE49-F238E27FC236}">
                      <a16:creationId xmlns:a16="http://schemas.microsoft.com/office/drawing/2014/main" id="{6C686A1C-D431-3363-40A4-F2819338E885}"/>
                    </a:ext>
                  </a:extLst>
                </p:cNvPr>
                <p:cNvPicPr/>
                <p:nvPr/>
              </p:nvPicPr>
              <p:blipFill>
                <a:blip r:embed="rId275"/>
                <a:stretch>
                  <a:fillRect/>
                </a:stretch>
              </p:blipFill>
              <p:spPr>
                <a:xfrm>
                  <a:off x="5529655" y="4206614"/>
                  <a:ext cx="11448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5" name="Ink 154">
                  <a:extLst>
                    <a:ext uri="{FF2B5EF4-FFF2-40B4-BE49-F238E27FC236}">
                      <a16:creationId xmlns:a16="http://schemas.microsoft.com/office/drawing/2014/main" id="{CB57D337-BE89-3517-E7A7-A70FF6C6F0B6}"/>
                    </a:ext>
                  </a:extLst>
                </p14:cNvPr>
                <p14:cNvContentPartPr/>
                <p14:nvPr/>
              </p14:nvContentPartPr>
              <p14:xfrm>
                <a:off x="5443255" y="4148654"/>
                <a:ext cx="211680" cy="156600"/>
              </p14:xfrm>
            </p:contentPart>
          </mc:Choice>
          <mc:Fallback>
            <p:pic>
              <p:nvPicPr>
                <p:cNvPr id="155" name="Ink 154">
                  <a:extLst>
                    <a:ext uri="{FF2B5EF4-FFF2-40B4-BE49-F238E27FC236}">
                      <a16:creationId xmlns:a16="http://schemas.microsoft.com/office/drawing/2014/main" id="{CB57D337-BE89-3517-E7A7-A70FF6C6F0B6}"/>
                    </a:ext>
                  </a:extLst>
                </p:cNvPr>
                <p:cNvPicPr/>
                <p:nvPr/>
              </p:nvPicPr>
              <p:blipFill>
                <a:blip r:embed="rId277"/>
                <a:stretch>
                  <a:fillRect/>
                </a:stretch>
              </p:blipFill>
              <p:spPr>
                <a:xfrm>
                  <a:off x="5437135" y="4142534"/>
                  <a:ext cx="223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6" name="Ink 155">
                  <a:extLst>
                    <a:ext uri="{FF2B5EF4-FFF2-40B4-BE49-F238E27FC236}">
                      <a16:creationId xmlns:a16="http://schemas.microsoft.com/office/drawing/2014/main" id="{9F47EF7C-492F-E243-02CE-11A08737CCE1}"/>
                    </a:ext>
                  </a:extLst>
                </p14:cNvPr>
                <p14:cNvContentPartPr/>
                <p14:nvPr/>
              </p14:nvContentPartPr>
              <p14:xfrm>
                <a:off x="4916575" y="3731774"/>
                <a:ext cx="18720" cy="447120"/>
              </p14:xfrm>
            </p:contentPart>
          </mc:Choice>
          <mc:Fallback>
            <p:pic>
              <p:nvPicPr>
                <p:cNvPr id="156" name="Ink 155">
                  <a:extLst>
                    <a:ext uri="{FF2B5EF4-FFF2-40B4-BE49-F238E27FC236}">
                      <a16:creationId xmlns:a16="http://schemas.microsoft.com/office/drawing/2014/main" id="{9F47EF7C-492F-E243-02CE-11A08737CCE1}"/>
                    </a:ext>
                  </a:extLst>
                </p:cNvPr>
                <p:cNvPicPr/>
                <p:nvPr/>
              </p:nvPicPr>
              <p:blipFill>
                <a:blip r:embed="rId279"/>
                <a:stretch>
                  <a:fillRect/>
                </a:stretch>
              </p:blipFill>
              <p:spPr>
                <a:xfrm>
                  <a:off x="4910455" y="3725654"/>
                  <a:ext cx="3096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7" name="Ink 156">
                  <a:extLst>
                    <a:ext uri="{FF2B5EF4-FFF2-40B4-BE49-F238E27FC236}">
                      <a16:creationId xmlns:a16="http://schemas.microsoft.com/office/drawing/2014/main" id="{F1053AFD-6809-4C43-F955-5039E8EE0438}"/>
                    </a:ext>
                  </a:extLst>
                </p14:cNvPr>
                <p14:cNvContentPartPr/>
                <p14:nvPr/>
              </p14:nvContentPartPr>
              <p14:xfrm>
                <a:off x="4892455" y="4105814"/>
                <a:ext cx="1608480" cy="96840"/>
              </p14:xfrm>
            </p:contentPart>
          </mc:Choice>
          <mc:Fallback>
            <p:pic>
              <p:nvPicPr>
                <p:cNvPr id="157" name="Ink 156">
                  <a:extLst>
                    <a:ext uri="{FF2B5EF4-FFF2-40B4-BE49-F238E27FC236}">
                      <a16:creationId xmlns:a16="http://schemas.microsoft.com/office/drawing/2014/main" id="{F1053AFD-6809-4C43-F955-5039E8EE0438}"/>
                    </a:ext>
                  </a:extLst>
                </p:cNvPr>
                <p:cNvPicPr/>
                <p:nvPr/>
              </p:nvPicPr>
              <p:blipFill>
                <a:blip r:embed="rId281"/>
                <a:stretch>
                  <a:fillRect/>
                </a:stretch>
              </p:blipFill>
              <p:spPr>
                <a:xfrm>
                  <a:off x="4886335" y="4099694"/>
                  <a:ext cx="16207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58" name="Ink 157">
                  <a:extLst>
                    <a:ext uri="{FF2B5EF4-FFF2-40B4-BE49-F238E27FC236}">
                      <a16:creationId xmlns:a16="http://schemas.microsoft.com/office/drawing/2014/main" id="{2D79FB0F-6945-622B-8986-11B3F34EC05B}"/>
                    </a:ext>
                  </a:extLst>
                </p14:cNvPr>
                <p14:cNvContentPartPr/>
                <p14:nvPr/>
              </p14:nvContentPartPr>
              <p14:xfrm>
                <a:off x="4812895" y="3572294"/>
                <a:ext cx="1957680" cy="544680"/>
              </p14:xfrm>
            </p:contentPart>
          </mc:Choice>
          <mc:Fallback>
            <p:pic>
              <p:nvPicPr>
                <p:cNvPr id="158" name="Ink 157">
                  <a:extLst>
                    <a:ext uri="{FF2B5EF4-FFF2-40B4-BE49-F238E27FC236}">
                      <a16:creationId xmlns:a16="http://schemas.microsoft.com/office/drawing/2014/main" id="{2D79FB0F-6945-622B-8986-11B3F34EC05B}"/>
                    </a:ext>
                  </a:extLst>
                </p:cNvPr>
                <p:cNvPicPr/>
                <p:nvPr/>
              </p:nvPicPr>
              <p:blipFill>
                <a:blip r:embed="rId283"/>
                <a:stretch>
                  <a:fillRect/>
                </a:stretch>
              </p:blipFill>
              <p:spPr>
                <a:xfrm>
                  <a:off x="4806775" y="3566174"/>
                  <a:ext cx="196992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59" name="Ink 158">
                  <a:extLst>
                    <a:ext uri="{FF2B5EF4-FFF2-40B4-BE49-F238E27FC236}">
                      <a16:creationId xmlns:a16="http://schemas.microsoft.com/office/drawing/2014/main" id="{E7A18066-DD96-B9AD-6144-EF325BC53200}"/>
                    </a:ext>
                  </a:extLst>
                </p14:cNvPr>
                <p14:cNvContentPartPr/>
                <p14:nvPr/>
              </p14:nvContentPartPr>
              <p14:xfrm>
                <a:off x="5095855" y="3782534"/>
                <a:ext cx="143640" cy="216360"/>
              </p14:xfrm>
            </p:contentPart>
          </mc:Choice>
          <mc:Fallback>
            <p:pic>
              <p:nvPicPr>
                <p:cNvPr id="159" name="Ink 158">
                  <a:extLst>
                    <a:ext uri="{FF2B5EF4-FFF2-40B4-BE49-F238E27FC236}">
                      <a16:creationId xmlns:a16="http://schemas.microsoft.com/office/drawing/2014/main" id="{E7A18066-DD96-B9AD-6144-EF325BC53200}"/>
                    </a:ext>
                  </a:extLst>
                </p:cNvPr>
                <p:cNvPicPr/>
                <p:nvPr/>
              </p:nvPicPr>
              <p:blipFill>
                <a:blip r:embed="rId285"/>
                <a:stretch>
                  <a:fillRect/>
                </a:stretch>
              </p:blipFill>
              <p:spPr>
                <a:xfrm>
                  <a:off x="5089735" y="3776414"/>
                  <a:ext cx="1558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0" name="Ink 159">
                  <a:extLst>
                    <a:ext uri="{FF2B5EF4-FFF2-40B4-BE49-F238E27FC236}">
                      <a16:creationId xmlns:a16="http://schemas.microsoft.com/office/drawing/2014/main" id="{67ABD5F4-3959-FF09-331B-17BAB70EC213}"/>
                    </a:ext>
                  </a:extLst>
                </p14:cNvPr>
                <p14:cNvContentPartPr/>
                <p14:nvPr/>
              </p14:nvContentPartPr>
              <p14:xfrm>
                <a:off x="5143375" y="3901334"/>
                <a:ext cx="73080" cy="28800"/>
              </p14:xfrm>
            </p:contentPart>
          </mc:Choice>
          <mc:Fallback>
            <p:pic>
              <p:nvPicPr>
                <p:cNvPr id="160" name="Ink 159">
                  <a:extLst>
                    <a:ext uri="{FF2B5EF4-FFF2-40B4-BE49-F238E27FC236}">
                      <a16:creationId xmlns:a16="http://schemas.microsoft.com/office/drawing/2014/main" id="{67ABD5F4-3959-FF09-331B-17BAB70EC213}"/>
                    </a:ext>
                  </a:extLst>
                </p:cNvPr>
                <p:cNvPicPr/>
                <p:nvPr/>
              </p:nvPicPr>
              <p:blipFill>
                <a:blip r:embed="rId287"/>
                <a:stretch>
                  <a:fillRect/>
                </a:stretch>
              </p:blipFill>
              <p:spPr>
                <a:xfrm>
                  <a:off x="5137255" y="3895214"/>
                  <a:ext cx="853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1" name="Ink 160">
                  <a:extLst>
                    <a:ext uri="{FF2B5EF4-FFF2-40B4-BE49-F238E27FC236}">
                      <a16:creationId xmlns:a16="http://schemas.microsoft.com/office/drawing/2014/main" id="{9A7DFE60-8F27-52DD-5CFE-CA5EB306EE8C}"/>
                    </a:ext>
                  </a:extLst>
                </p14:cNvPr>
                <p14:cNvContentPartPr/>
                <p14:nvPr/>
              </p14:nvContentPartPr>
              <p14:xfrm>
                <a:off x="5298535" y="3779294"/>
                <a:ext cx="101520" cy="211680"/>
              </p14:xfrm>
            </p:contentPart>
          </mc:Choice>
          <mc:Fallback>
            <p:pic>
              <p:nvPicPr>
                <p:cNvPr id="161" name="Ink 160">
                  <a:extLst>
                    <a:ext uri="{FF2B5EF4-FFF2-40B4-BE49-F238E27FC236}">
                      <a16:creationId xmlns:a16="http://schemas.microsoft.com/office/drawing/2014/main" id="{9A7DFE60-8F27-52DD-5CFE-CA5EB306EE8C}"/>
                    </a:ext>
                  </a:extLst>
                </p:cNvPr>
                <p:cNvPicPr/>
                <p:nvPr/>
              </p:nvPicPr>
              <p:blipFill>
                <a:blip r:embed="rId289"/>
                <a:stretch>
                  <a:fillRect/>
                </a:stretch>
              </p:blipFill>
              <p:spPr>
                <a:xfrm>
                  <a:off x="5292415" y="3773174"/>
                  <a:ext cx="1137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2" name="Ink 161">
                  <a:extLst>
                    <a:ext uri="{FF2B5EF4-FFF2-40B4-BE49-F238E27FC236}">
                      <a16:creationId xmlns:a16="http://schemas.microsoft.com/office/drawing/2014/main" id="{A5DC8EEC-2BD0-91BF-2CC7-64DF2B46D682}"/>
                    </a:ext>
                  </a:extLst>
                </p14:cNvPr>
                <p14:cNvContentPartPr/>
                <p14:nvPr/>
              </p14:nvContentPartPr>
              <p14:xfrm>
                <a:off x="5276575" y="3764894"/>
                <a:ext cx="266400" cy="247680"/>
              </p14:xfrm>
            </p:contentPart>
          </mc:Choice>
          <mc:Fallback>
            <p:pic>
              <p:nvPicPr>
                <p:cNvPr id="162" name="Ink 161">
                  <a:extLst>
                    <a:ext uri="{FF2B5EF4-FFF2-40B4-BE49-F238E27FC236}">
                      <a16:creationId xmlns:a16="http://schemas.microsoft.com/office/drawing/2014/main" id="{A5DC8EEC-2BD0-91BF-2CC7-64DF2B46D682}"/>
                    </a:ext>
                  </a:extLst>
                </p:cNvPr>
                <p:cNvPicPr/>
                <p:nvPr/>
              </p:nvPicPr>
              <p:blipFill>
                <a:blip r:embed="rId291"/>
                <a:stretch>
                  <a:fillRect/>
                </a:stretch>
              </p:blipFill>
              <p:spPr>
                <a:xfrm>
                  <a:off x="5270455" y="3758774"/>
                  <a:ext cx="2786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3" name="Ink 162">
                  <a:extLst>
                    <a:ext uri="{FF2B5EF4-FFF2-40B4-BE49-F238E27FC236}">
                      <a16:creationId xmlns:a16="http://schemas.microsoft.com/office/drawing/2014/main" id="{5361C708-6E21-15DB-3DBB-18ABECD8624D}"/>
                    </a:ext>
                  </a:extLst>
                </p14:cNvPr>
                <p14:cNvContentPartPr/>
                <p14:nvPr/>
              </p14:nvContentPartPr>
              <p14:xfrm>
                <a:off x="5617855" y="3745814"/>
                <a:ext cx="187920" cy="188640"/>
              </p14:xfrm>
            </p:contentPart>
          </mc:Choice>
          <mc:Fallback>
            <p:pic>
              <p:nvPicPr>
                <p:cNvPr id="163" name="Ink 162">
                  <a:extLst>
                    <a:ext uri="{FF2B5EF4-FFF2-40B4-BE49-F238E27FC236}">
                      <a16:creationId xmlns:a16="http://schemas.microsoft.com/office/drawing/2014/main" id="{5361C708-6E21-15DB-3DBB-18ABECD8624D}"/>
                    </a:ext>
                  </a:extLst>
                </p:cNvPr>
                <p:cNvPicPr/>
                <p:nvPr/>
              </p:nvPicPr>
              <p:blipFill>
                <a:blip r:embed="rId293"/>
                <a:stretch>
                  <a:fillRect/>
                </a:stretch>
              </p:blipFill>
              <p:spPr>
                <a:xfrm>
                  <a:off x="5611735" y="3739694"/>
                  <a:ext cx="2001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4" name="Ink 163">
                  <a:extLst>
                    <a:ext uri="{FF2B5EF4-FFF2-40B4-BE49-F238E27FC236}">
                      <a16:creationId xmlns:a16="http://schemas.microsoft.com/office/drawing/2014/main" id="{307625A4-F7BF-76A9-0691-67E74E63A7B6}"/>
                    </a:ext>
                  </a:extLst>
                </p14:cNvPr>
                <p14:cNvContentPartPr/>
                <p14:nvPr/>
              </p14:nvContentPartPr>
              <p14:xfrm>
                <a:off x="5910175" y="3938774"/>
                <a:ext cx="51120" cy="9360"/>
              </p14:xfrm>
            </p:contentPart>
          </mc:Choice>
          <mc:Fallback>
            <p:pic>
              <p:nvPicPr>
                <p:cNvPr id="164" name="Ink 163">
                  <a:extLst>
                    <a:ext uri="{FF2B5EF4-FFF2-40B4-BE49-F238E27FC236}">
                      <a16:creationId xmlns:a16="http://schemas.microsoft.com/office/drawing/2014/main" id="{307625A4-F7BF-76A9-0691-67E74E63A7B6}"/>
                    </a:ext>
                  </a:extLst>
                </p:cNvPr>
                <p:cNvPicPr/>
                <p:nvPr/>
              </p:nvPicPr>
              <p:blipFill>
                <a:blip r:embed="rId295"/>
                <a:stretch>
                  <a:fillRect/>
                </a:stretch>
              </p:blipFill>
              <p:spPr>
                <a:xfrm>
                  <a:off x="5904055" y="3932654"/>
                  <a:ext cx="63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65" name="Ink 164">
                  <a:extLst>
                    <a:ext uri="{FF2B5EF4-FFF2-40B4-BE49-F238E27FC236}">
                      <a16:creationId xmlns:a16="http://schemas.microsoft.com/office/drawing/2014/main" id="{0E108FA5-5754-C271-F658-120D4F708352}"/>
                    </a:ext>
                  </a:extLst>
                </p14:cNvPr>
                <p14:cNvContentPartPr/>
                <p14:nvPr/>
              </p14:nvContentPartPr>
              <p14:xfrm>
                <a:off x="6062815" y="3786134"/>
                <a:ext cx="29520" cy="176760"/>
              </p14:xfrm>
            </p:contentPart>
          </mc:Choice>
          <mc:Fallback>
            <p:pic>
              <p:nvPicPr>
                <p:cNvPr id="165" name="Ink 164">
                  <a:extLst>
                    <a:ext uri="{FF2B5EF4-FFF2-40B4-BE49-F238E27FC236}">
                      <a16:creationId xmlns:a16="http://schemas.microsoft.com/office/drawing/2014/main" id="{0E108FA5-5754-C271-F658-120D4F708352}"/>
                    </a:ext>
                  </a:extLst>
                </p:cNvPr>
                <p:cNvPicPr/>
                <p:nvPr/>
              </p:nvPicPr>
              <p:blipFill>
                <a:blip r:embed="rId297"/>
                <a:stretch>
                  <a:fillRect/>
                </a:stretch>
              </p:blipFill>
              <p:spPr>
                <a:xfrm>
                  <a:off x="6056695" y="3780014"/>
                  <a:ext cx="417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7" name="Ink 166">
                  <a:extLst>
                    <a:ext uri="{FF2B5EF4-FFF2-40B4-BE49-F238E27FC236}">
                      <a16:creationId xmlns:a16="http://schemas.microsoft.com/office/drawing/2014/main" id="{46D8C031-AC23-B4AC-CCA4-6B8DBBA5301F}"/>
                    </a:ext>
                  </a:extLst>
                </p14:cNvPr>
                <p14:cNvContentPartPr/>
                <p14:nvPr/>
              </p14:nvContentPartPr>
              <p14:xfrm>
                <a:off x="6009895" y="3735014"/>
                <a:ext cx="221040" cy="263160"/>
              </p14:xfrm>
            </p:contentPart>
          </mc:Choice>
          <mc:Fallback>
            <p:pic>
              <p:nvPicPr>
                <p:cNvPr id="167" name="Ink 166">
                  <a:extLst>
                    <a:ext uri="{FF2B5EF4-FFF2-40B4-BE49-F238E27FC236}">
                      <a16:creationId xmlns:a16="http://schemas.microsoft.com/office/drawing/2014/main" id="{46D8C031-AC23-B4AC-CCA4-6B8DBBA5301F}"/>
                    </a:ext>
                  </a:extLst>
                </p:cNvPr>
                <p:cNvPicPr/>
                <p:nvPr/>
              </p:nvPicPr>
              <p:blipFill>
                <a:blip r:embed="rId299"/>
                <a:stretch>
                  <a:fillRect/>
                </a:stretch>
              </p:blipFill>
              <p:spPr>
                <a:xfrm>
                  <a:off x="6003775" y="3728894"/>
                  <a:ext cx="2332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68" name="Ink 167">
                  <a:extLst>
                    <a:ext uri="{FF2B5EF4-FFF2-40B4-BE49-F238E27FC236}">
                      <a16:creationId xmlns:a16="http://schemas.microsoft.com/office/drawing/2014/main" id="{204E4316-0138-D53F-A11F-C047E35213C4}"/>
                    </a:ext>
                  </a:extLst>
                </p14:cNvPr>
                <p14:cNvContentPartPr/>
                <p14:nvPr/>
              </p14:nvContentPartPr>
              <p14:xfrm>
                <a:off x="6290335" y="3773894"/>
                <a:ext cx="110880" cy="230760"/>
              </p14:xfrm>
            </p:contentPart>
          </mc:Choice>
          <mc:Fallback>
            <p:pic>
              <p:nvPicPr>
                <p:cNvPr id="168" name="Ink 167">
                  <a:extLst>
                    <a:ext uri="{FF2B5EF4-FFF2-40B4-BE49-F238E27FC236}">
                      <a16:creationId xmlns:a16="http://schemas.microsoft.com/office/drawing/2014/main" id="{204E4316-0138-D53F-A11F-C047E35213C4}"/>
                    </a:ext>
                  </a:extLst>
                </p:cNvPr>
                <p:cNvPicPr/>
                <p:nvPr/>
              </p:nvPicPr>
              <p:blipFill>
                <a:blip r:embed="rId301"/>
                <a:stretch>
                  <a:fillRect/>
                </a:stretch>
              </p:blipFill>
              <p:spPr>
                <a:xfrm>
                  <a:off x="6284215" y="3767774"/>
                  <a:ext cx="1231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69" name="Ink 168">
                  <a:extLst>
                    <a:ext uri="{FF2B5EF4-FFF2-40B4-BE49-F238E27FC236}">
                      <a16:creationId xmlns:a16="http://schemas.microsoft.com/office/drawing/2014/main" id="{8C1B7279-9C1A-4FA6-74D1-06748D4E9A54}"/>
                    </a:ext>
                  </a:extLst>
                </p14:cNvPr>
                <p14:cNvContentPartPr/>
                <p14:nvPr/>
              </p14:nvContentPartPr>
              <p14:xfrm>
                <a:off x="6454135" y="3699014"/>
                <a:ext cx="85320" cy="241200"/>
              </p14:xfrm>
            </p:contentPart>
          </mc:Choice>
          <mc:Fallback>
            <p:pic>
              <p:nvPicPr>
                <p:cNvPr id="169" name="Ink 168">
                  <a:extLst>
                    <a:ext uri="{FF2B5EF4-FFF2-40B4-BE49-F238E27FC236}">
                      <a16:creationId xmlns:a16="http://schemas.microsoft.com/office/drawing/2014/main" id="{8C1B7279-9C1A-4FA6-74D1-06748D4E9A54}"/>
                    </a:ext>
                  </a:extLst>
                </p:cNvPr>
                <p:cNvPicPr/>
                <p:nvPr/>
              </p:nvPicPr>
              <p:blipFill>
                <a:blip r:embed="rId303"/>
                <a:stretch>
                  <a:fillRect/>
                </a:stretch>
              </p:blipFill>
              <p:spPr>
                <a:xfrm>
                  <a:off x="6448015" y="3692894"/>
                  <a:ext cx="975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0" name="Ink 169">
                  <a:extLst>
                    <a:ext uri="{FF2B5EF4-FFF2-40B4-BE49-F238E27FC236}">
                      <a16:creationId xmlns:a16="http://schemas.microsoft.com/office/drawing/2014/main" id="{83BC3912-84A6-2BD1-6575-E6E9A3EB03B7}"/>
                    </a:ext>
                  </a:extLst>
                </p14:cNvPr>
                <p14:cNvContentPartPr/>
                <p14:nvPr/>
              </p14:nvContentPartPr>
              <p14:xfrm>
                <a:off x="6558175" y="3706574"/>
                <a:ext cx="97920" cy="237240"/>
              </p14:xfrm>
            </p:contentPart>
          </mc:Choice>
          <mc:Fallback>
            <p:pic>
              <p:nvPicPr>
                <p:cNvPr id="170" name="Ink 169">
                  <a:extLst>
                    <a:ext uri="{FF2B5EF4-FFF2-40B4-BE49-F238E27FC236}">
                      <a16:creationId xmlns:a16="http://schemas.microsoft.com/office/drawing/2014/main" id="{83BC3912-84A6-2BD1-6575-E6E9A3EB03B7}"/>
                    </a:ext>
                  </a:extLst>
                </p:cNvPr>
                <p:cNvPicPr/>
                <p:nvPr/>
              </p:nvPicPr>
              <p:blipFill>
                <a:blip r:embed="rId305"/>
                <a:stretch>
                  <a:fillRect/>
                </a:stretch>
              </p:blipFill>
              <p:spPr>
                <a:xfrm>
                  <a:off x="6552055" y="3700454"/>
                  <a:ext cx="1101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1" name="Ink 170">
                  <a:extLst>
                    <a:ext uri="{FF2B5EF4-FFF2-40B4-BE49-F238E27FC236}">
                      <a16:creationId xmlns:a16="http://schemas.microsoft.com/office/drawing/2014/main" id="{679390DA-84FA-9DC7-2DD5-07535E216E94}"/>
                    </a:ext>
                  </a:extLst>
                </p14:cNvPr>
                <p14:cNvContentPartPr/>
                <p14:nvPr/>
              </p14:nvContentPartPr>
              <p14:xfrm>
                <a:off x="6570055" y="3838694"/>
                <a:ext cx="105840" cy="12960"/>
              </p14:xfrm>
            </p:contentPart>
          </mc:Choice>
          <mc:Fallback>
            <p:pic>
              <p:nvPicPr>
                <p:cNvPr id="171" name="Ink 170">
                  <a:extLst>
                    <a:ext uri="{FF2B5EF4-FFF2-40B4-BE49-F238E27FC236}">
                      <a16:creationId xmlns:a16="http://schemas.microsoft.com/office/drawing/2014/main" id="{679390DA-84FA-9DC7-2DD5-07535E216E94}"/>
                    </a:ext>
                  </a:extLst>
                </p:cNvPr>
                <p:cNvPicPr/>
                <p:nvPr/>
              </p:nvPicPr>
              <p:blipFill>
                <a:blip r:embed="rId307"/>
                <a:stretch>
                  <a:fillRect/>
                </a:stretch>
              </p:blipFill>
              <p:spPr>
                <a:xfrm>
                  <a:off x="6563935" y="3832574"/>
                  <a:ext cx="1180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2" name="Ink 171">
                  <a:extLst>
                    <a:ext uri="{FF2B5EF4-FFF2-40B4-BE49-F238E27FC236}">
                      <a16:creationId xmlns:a16="http://schemas.microsoft.com/office/drawing/2014/main" id="{BB949632-2425-1741-469D-083D3D3FFDD5}"/>
                    </a:ext>
                  </a:extLst>
                </p14:cNvPr>
                <p14:cNvContentPartPr/>
                <p14:nvPr/>
              </p14:nvContentPartPr>
              <p14:xfrm>
                <a:off x="7538815" y="3705854"/>
                <a:ext cx="91440" cy="497160"/>
              </p14:xfrm>
            </p:contentPart>
          </mc:Choice>
          <mc:Fallback>
            <p:pic>
              <p:nvPicPr>
                <p:cNvPr id="172" name="Ink 171">
                  <a:extLst>
                    <a:ext uri="{FF2B5EF4-FFF2-40B4-BE49-F238E27FC236}">
                      <a16:creationId xmlns:a16="http://schemas.microsoft.com/office/drawing/2014/main" id="{BB949632-2425-1741-469D-083D3D3FFDD5}"/>
                    </a:ext>
                  </a:extLst>
                </p:cNvPr>
                <p:cNvPicPr/>
                <p:nvPr/>
              </p:nvPicPr>
              <p:blipFill>
                <a:blip r:embed="rId309"/>
                <a:stretch>
                  <a:fillRect/>
                </a:stretch>
              </p:blipFill>
              <p:spPr>
                <a:xfrm>
                  <a:off x="7532695" y="3699734"/>
                  <a:ext cx="10368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3" name="Ink 172">
                  <a:extLst>
                    <a:ext uri="{FF2B5EF4-FFF2-40B4-BE49-F238E27FC236}">
                      <a16:creationId xmlns:a16="http://schemas.microsoft.com/office/drawing/2014/main" id="{4EFB284B-9CC3-A22A-1043-80D2C52732AA}"/>
                    </a:ext>
                  </a:extLst>
                </p14:cNvPr>
                <p14:cNvContentPartPr/>
                <p14:nvPr/>
              </p14:nvContentPartPr>
              <p14:xfrm>
                <a:off x="7553575" y="4061174"/>
                <a:ext cx="1490760" cy="105120"/>
              </p14:xfrm>
            </p:contentPart>
          </mc:Choice>
          <mc:Fallback>
            <p:pic>
              <p:nvPicPr>
                <p:cNvPr id="173" name="Ink 172">
                  <a:extLst>
                    <a:ext uri="{FF2B5EF4-FFF2-40B4-BE49-F238E27FC236}">
                      <a16:creationId xmlns:a16="http://schemas.microsoft.com/office/drawing/2014/main" id="{4EFB284B-9CC3-A22A-1043-80D2C52732AA}"/>
                    </a:ext>
                  </a:extLst>
                </p:cNvPr>
                <p:cNvPicPr/>
                <p:nvPr/>
              </p:nvPicPr>
              <p:blipFill>
                <a:blip r:embed="rId311"/>
                <a:stretch>
                  <a:fillRect/>
                </a:stretch>
              </p:blipFill>
              <p:spPr>
                <a:xfrm>
                  <a:off x="7547455" y="4055054"/>
                  <a:ext cx="1503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4" name="Ink 173">
                  <a:extLst>
                    <a:ext uri="{FF2B5EF4-FFF2-40B4-BE49-F238E27FC236}">
                      <a16:creationId xmlns:a16="http://schemas.microsoft.com/office/drawing/2014/main" id="{151445A9-D660-BEAF-185D-2BB6DF61E2DA}"/>
                    </a:ext>
                  </a:extLst>
                </p14:cNvPr>
                <p14:cNvContentPartPr/>
                <p14:nvPr/>
              </p14:nvContentPartPr>
              <p14:xfrm>
                <a:off x="7569415" y="3627014"/>
                <a:ext cx="1721520" cy="459360"/>
              </p14:xfrm>
            </p:contentPart>
          </mc:Choice>
          <mc:Fallback>
            <p:pic>
              <p:nvPicPr>
                <p:cNvPr id="174" name="Ink 173">
                  <a:extLst>
                    <a:ext uri="{FF2B5EF4-FFF2-40B4-BE49-F238E27FC236}">
                      <a16:creationId xmlns:a16="http://schemas.microsoft.com/office/drawing/2014/main" id="{151445A9-D660-BEAF-185D-2BB6DF61E2DA}"/>
                    </a:ext>
                  </a:extLst>
                </p:cNvPr>
                <p:cNvPicPr/>
                <p:nvPr/>
              </p:nvPicPr>
              <p:blipFill>
                <a:blip r:embed="rId313"/>
                <a:stretch>
                  <a:fillRect/>
                </a:stretch>
              </p:blipFill>
              <p:spPr>
                <a:xfrm>
                  <a:off x="7563295" y="3620894"/>
                  <a:ext cx="173376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5" name="Ink 174">
                  <a:extLst>
                    <a:ext uri="{FF2B5EF4-FFF2-40B4-BE49-F238E27FC236}">
                      <a16:creationId xmlns:a16="http://schemas.microsoft.com/office/drawing/2014/main" id="{8A80673B-C2C5-DC8C-43FB-E3D8AB9A3C76}"/>
                    </a:ext>
                  </a:extLst>
                </p14:cNvPr>
                <p14:cNvContentPartPr/>
                <p14:nvPr/>
              </p14:nvContentPartPr>
              <p14:xfrm>
                <a:off x="7699015" y="3808454"/>
                <a:ext cx="174600" cy="213840"/>
              </p14:xfrm>
            </p:contentPart>
          </mc:Choice>
          <mc:Fallback>
            <p:pic>
              <p:nvPicPr>
                <p:cNvPr id="175" name="Ink 174">
                  <a:extLst>
                    <a:ext uri="{FF2B5EF4-FFF2-40B4-BE49-F238E27FC236}">
                      <a16:creationId xmlns:a16="http://schemas.microsoft.com/office/drawing/2014/main" id="{8A80673B-C2C5-DC8C-43FB-E3D8AB9A3C76}"/>
                    </a:ext>
                  </a:extLst>
                </p:cNvPr>
                <p:cNvPicPr/>
                <p:nvPr/>
              </p:nvPicPr>
              <p:blipFill>
                <a:blip r:embed="rId315"/>
                <a:stretch>
                  <a:fillRect/>
                </a:stretch>
              </p:blipFill>
              <p:spPr>
                <a:xfrm>
                  <a:off x="7692895" y="3802334"/>
                  <a:ext cx="1868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6" name="Ink 175">
                  <a:extLst>
                    <a:ext uri="{FF2B5EF4-FFF2-40B4-BE49-F238E27FC236}">
                      <a16:creationId xmlns:a16="http://schemas.microsoft.com/office/drawing/2014/main" id="{C8109A9A-1414-C37E-D2F8-3589482EF1B0}"/>
                    </a:ext>
                  </a:extLst>
                </p14:cNvPr>
                <p14:cNvContentPartPr/>
                <p14:nvPr/>
              </p14:nvContentPartPr>
              <p14:xfrm>
                <a:off x="7704775" y="3955334"/>
                <a:ext cx="102600" cy="23400"/>
              </p14:xfrm>
            </p:contentPart>
          </mc:Choice>
          <mc:Fallback>
            <p:pic>
              <p:nvPicPr>
                <p:cNvPr id="176" name="Ink 175">
                  <a:extLst>
                    <a:ext uri="{FF2B5EF4-FFF2-40B4-BE49-F238E27FC236}">
                      <a16:creationId xmlns:a16="http://schemas.microsoft.com/office/drawing/2014/main" id="{C8109A9A-1414-C37E-D2F8-3589482EF1B0}"/>
                    </a:ext>
                  </a:extLst>
                </p:cNvPr>
                <p:cNvPicPr/>
                <p:nvPr/>
              </p:nvPicPr>
              <p:blipFill>
                <a:blip r:embed="rId317"/>
                <a:stretch>
                  <a:fillRect/>
                </a:stretch>
              </p:blipFill>
              <p:spPr>
                <a:xfrm>
                  <a:off x="7698655" y="3949214"/>
                  <a:ext cx="1148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7" name="Ink 176">
                  <a:extLst>
                    <a:ext uri="{FF2B5EF4-FFF2-40B4-BE49-F238E27FC236}">
                      <a16:creationId xmlns:a16="http://schemas.microsoft.com/office/drawing/2014/main" id="{EB8D6946-4CCA-9518-E9B5-2E72B31CE51C}"/>
                    </a:ext>
                  </a:extLst>
                </p14:cNvPr>
                <p14:cNvContentPartPr/>
                <p14:nvPr/>
              </p14:nvContentPartPr>
              <p14:xfrm>
                <a:off x="7913575" y="3845174"/>
                <a:ext cx="41760" cy="149040"/>
              </p14:xfrm>
            </p:contentPart>
          </mc:Choice>
          <mc:Fallback>
            <p:pic>
              <p:nvPicPr>
                <p:cNvPr id="177" name="Ink 176">
                  <a:extLst>
                    <a:ext uri="{FF2B5EF4-FFF2-40B4-BE49-F238E27FC236}">
                      <a16:creationId xmlns:a16="http://schemas.microsoft.com/office/drawing/2014/main" id="{EB8D6946-4CCA-9518-E9B5-2E72B31CE51C}"/>
                    </a:ext>
                  </a:extLst>
                </p:cNvPr>
                <p:cNvPicPr/>
                <p:nvPr/>
              </p:nvPicPr>
              <p:blipFill>
                <a:blip r:embed="rId319"/>
                <a:stretch>
                  <a:fillRect/>
                </a:stretch>
              </p:blipFill>
              <p:spPr>
                <a:xfrm>
                  <a:off x="7907455" y="3839054"/>
                  <a:ext cx="540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78" name="Ink 177">
                  <a:extLst>
                    <a:ext uri="{FF2B5EF4-FFF2-40B4-BE49-F238E27FC236}">
                      <a16:creationId xmlns:a16="http://schemas.microsoft.com/office/drawing/2014/main" id="{E38F325B-EE3F-3ADA-231D-0C811F205ADE}"/>
                    </a:ext>
                  </a:extLst>
                </p14:cNvPr>
                <p14:cNvContentPartPr/>
                <p14:nvPr/>
              </p14:nvContentPartPr>
              <p14:xfrm>
                <a:off x="7880455" y="3819974"/>
                <a:ext cx="129600" cy="231480"/>
              </p14:xfrm>
            </p:contentPart>
          </mc:Choice>
          <mc:Fallback>
            <p:pic>
              <p:nvPicPr>
                <p:cNvPr id="178" name="Ink 177">
                  <a:extLst>
                    <a:ext uri="{FF2B5EF4-FFF2-40B4-BE49-F238E27FC236}">
                      <a16:creationId xmlns:a16="http://schemas.microsoft.com/office/drawing/2014/main" id="{E38F325B-EE3F-3ADA-231D-0C811F205ADE}"/>
                    </a:ext>
                  </a:extLst>
                </p:cNvPr>
                <p:cNvPicPr/>
                <p:nvPr/>
              </p:nvPicPr>
              <p:blipFill>
                <a:blip r:embed="rId321"/>
                <a:stretch>
                  <a:fillRect/>
                </a:stretch>
              </p:blipFill>
              <p:spPr>
                <a:xfrm>
                  <a:off x="7874335" y="3813854"/>
                  <a:ext cx="1418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79" name="Ink 178">
                  <a:extLst>
                    <a:ext uri="{FF2B5EF4-FFF2-40B4-BE49-F238E27FC236}">
                      <a16:creationId xmlns:a16="http://schemas.microsoft.com/office/drawing/2014/main" id="{5F9AAA09-A93D-56C7-C776-BAEDF565F147}"/>
                    </a:ext>
                  </a:extLst>
                </p14:cNvPr>
                <p14:cNvContentPartPr/>
                <p14:nvPr/>
              </p14:nvContentPartPr>
              <p14:xfrm>
                <a:off x="8005375" y="4024094"/>
                <a:ext cx="96840" cy="14760"/>
              </p14:xfrm>
            </p:contentPart>
          </mc:Choice>
          <mc:Fallback>
            <p:pic>
              <p:nvPicPr>
                <p:cNvPr id="179" name="Ink 178">
                  <a:extLst>
                    <a:ext uri="{FF2B5EF4-FFF2-40B4-BE49-F238E27FC236}">
                      <a16:creationId xmlns:a16="http://schemas.microsoft.com/office/drawing/2014/main" id="{5F9AAA09-A93D-56C7-C776-BAEDF565F147}"/>
                    </a:ext>
                  </a:extLst>
                </p:cNvPr>
                <p:cNvPicPr/>
                <p:nvPr/>
              </p:nvPicPr>
              <p:blipFill>
                <a:blip r:embed="rId323"/>
                <a:stretch>
                  <a:fillRect/>
                </a:stretch>
              </p:blipFill>
              <p:spPr>
                <a:xfrm>
                  <a:off x="7999255" y="4017974"/>
                  <a:ext cx="109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0" name="Ink 179">
                  <a:extLst>
                    <a:ext uri="{FF2B5EF4-FFF2-40B4-BE49-F238E27FC236}">
                      <a16:creationId xmlns:a16="http://schemas.microsoft.com/office/drawing/2014/main" id="{B778F492-3E0D-FED9-08A2-EFEDE320A343}"/>
                    </a:ext>
                  </a:extLst>
                </p14:cNvPr>
                <p14:cNvContentPartPr/>
                <p14:nvPr/>
              </p14:nvContentPartPr>
              <p14:xfrm>
                <a:off x="8158735" y="3810614"/>
                <a:ext cx="159480" cy="186840"/>
              </p14:xfrm>
            </p:contentPart>
          </mc:Choice>
          <mc:Fallback>
            <p:pic>
              <p:nvPicPr>
                <p:cNvPr id="180" name="Ink 179">
                  <a:extLst>
                    <a:ext uri="{FF2B5EF4-FFF2-40B4-BE49-F238E27FC236}">
                      <a16:creationId xmlns:a16="http://schemas.microsoft.com/office/drawing/2014/main" id="{B778F492-3E0D-FED9-08A2-EFEDE320A343}"/>
                    </a:ext>
                  </a:extLst>
                </p:cNvPr>
                <p:cNvPicPr/>
                <p:nvPr/>
              </p:nvPicPr>
              <p:blipFill>
                <a:blip r:embed="rId325"/>
                <a:stretch>
                  <a:fillRect/>
                </a:stretch>
              </p:blipFill>
              <p:spPr>
                <a:xfrm>
                  <a:off x="8152615" y="3804494"/>
                  <a:ext cx="1717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1" name="Ink 180">
                  <a:extLst>
                    <a:ext uri="{FF2B5EF4-FFF2-40B4-BE49-F238E27FC236}">
                      <a16:creationId xmlns:a16="http://schemas.microsoft.com/office/drawing/2014/main" id="{D1C87DEC-1AF1-25BA-E115-6D5AA87FD4A9}"/>
                    </a:ext>
                  </a:extLst>
                </p14:cNvPr>
                <p14:cNvContentPartPr/>
                <p14:nvPr/>
              </p14:nvContentPartPr>
              <p14:xfrm>
                <a:off x="8362495" y="3834014"/>
                <a:ext cx="120960" cy="121680"/>
              </p14:xfrm>
            </p:contentPart>
          </mc:Choice>
          <mc:Fallback>
            <p:pic>
              <p:nvPicPr>
                <p:cNvPr id="181" name="Ink 180">
                  <a:extLst>
                    <a:ext uri="{FF2B5EF4-FFF2-40B4-BE49-F238E27FC236}">
                      <a16:creationId xmlns:a16="http://schemas.microsoft.com/office/drawing/2014/main" id="{D1C87DEC-1AF1-25BA-E115-6D5AA87FD4A9}"/>
                    </a:ext>
                  </a:extLst>
                </p:cNvPr>
                <p:cNvPicPr/>
                <p:nvPr/>
              </p:nvPicPr>
              <p:blipFill>
                <a:blip r:embed="rId327"/>
                <a:stretch>
                  <a:fillRect/>
                </a:stretch>
              </p:blipFill>
              <p:spPr>
                <a:xfrm>
                  <a:off x="8356375" y="3827894"/>
                  <a:ext cx="1332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2" name="Ink 181">
                  <a:extLst>
                    <a:ext uri="{FF2B5EF4-FFF2-40B4-BE49-F238E27FC236}">
                      <a16:creationId xmlns:a16="http://schemas.microsoft.com/office/drawing/2014/main" id="{DFCE6402-842E-9F81-9D25-7A145170CE8D}"/>
                    </a:ext>
                  </a:extLst>
                </p14:cNvPr>
                <p14:cNvContentPartPr/>
                <p14:nvPr/>
              </p14:nvContentPartPr>
              <p14:xfrm>
                <a:off x="8539255" y="3959294"/>
                <a:ext cx="56160" cy="13320"/>
              </p14:xfrm>
            </p:contentPart>
          </mc:Choice>
          <mc:Fallback>
            <p:pic>
              <p:nvPicPr>
                <p:cNvPr id="182" name="Ink 181">
                  <a:extLst>
                    <a:ext uri="{FF2B5EF4-FFF2-40B4-BE49-F238E27FC236}">
                      <a16:creationId xmlns:a16="http://schemas.microsoft.com/office/drawing/2014/main" id="{DFCE6402-842E-9F81-9D25-7A145170CE8D}"/>
                    </a:ext>
                  </a:extLst>
                </p:cNvPr>
                <p:cNvPicPr/>
                <p:nvPr/>
              </p:nvPicPr>
              <p:blipFill>
                <a:blip r:embed="rId329"/>
                <a:stretch>
                  <a:fillRect/>
                </a:stretch>
              </p:blipFill>
              <p:spPr>
                <a:xfrm>
                  <a:off x="8533135" y="3953174"/>
                  <a:ext cx="68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3" name="Ink 182">
                  <a:extLst>
                    <a:ext uri="{FF2B5EF4-FFF2-40B4-BE49-F238E27FC236}">
                      <a16:creationId xmlns:a16="http://schemas.microsoft.com/office/drawing/2014/main" id="{A31456EE-F9B3-10AF-C064-FD2B26A2BC99}"/>
                    </a:ext>
                  </a:extLst>
                </p14:cNvPr>
                <p14:cNvContentPartPr/>
                <p14:nvPr/>
              </p14:nvContentPartPr>
              <p14:xfrm>
                <a:off x="8669935" y="3729254"/>
                <a:ext cx="131040" cy="236520"/>
              </p14:xfrm>
            </p:contentPart>
          </mc:Choice>
          <mc:Fallback>
            <p:pic>
              <p:nvPicPr>
                <p:cNvPr id="183" name="Ink 182">
                  <a:extLst>
                    <a:ext uri="{FF2B5EF4-FFF2-40B4-BE49-F238E27FC236}">
                      <a16:creationId xmlns:a16="http://schemas.microsoft.com/office/drawing/2014/main" id="{A31456EE-F9B3-10AF-C064-FD2B26A2BC99}"/>
                    </a:ext>
                  </a:extLst>
                </p:cNvPr>
                <p:cNvPicPr/>
                <p:nvPr/>
              </p:nvPicPr>
              <p:blipFill>
                <a:blip r:embed="rId331"/>
                <a:stretch>
                  <a:fillRect/>
                </a:stretch>
              </p:blipFill>
              <p:spPr>
                <a:xfrm>
                  <a:off x="8663815" y="3723134"/>
                  <a:ext cx="1432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4" name="Ink 183">
                  <a:extLst>
                    <a:ext uri="{FF2B5EF4-FFF2-40B4-BE49-F238E27FC236}">
                      <a16:creationId xmlns:a16="http://schemas.microsoft.com/office/drawing/2014/main" id="{24F4BB08-4A6D-24A4-4B5D-57084C6DB275}"/>
                    </a:ext>
                  </a:extLst>
                </p14:cNvPr>
                <p14:cNvContentPartPr/>
                <p14:nvPr/>
              </p14:nvContentPartPr>
              <p14:xfrm>
                <a:off x="8671375" y="3885494"/>
                <a:ext cx="39600" cy="8280"/>
              </p14:xfrm>
            </p:contentPart>
          </mc:Choice>
          <mc:Fallback>
            <p:pic>
              <p:nvPicPr>
                <p:cNvPr id="184" name="Ink 183">
                  <a:extLst>
                    <a:ext uri="{FF2B5EF4-FFF2-40B4-BE49-F238E27FC236}">
                      <a16:creationId xmlns:a16="http://schemas.microsoft.com/office/drawing/2014/main" id="{24F4BB08-4A6D-24A4-4B5D-57084C6DB275}"/>
                    </a:ext>
                  </a:extLst>
                </p:cNvPr>
                <p:cNvPicPr/>
                <p:nvPr/>
              </p:nvPicPr>
              <p:blipFill>
                <a:blip r:embed="rId333"/>
                <a:stretch>
                  <a:fillRect/>
                </a:stretch>
              </p:blipFill>
              <p:spPr>
                <a:xfrm>
                  <a:off x="8665255" y="3879374"/>
                  <a:ext cx="518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85" name="Ink 184">
                  <a:extLst>
                    <a:ext uri="{FF2B5EF4-FFF2-40B4-BE49-F238E27FC236}">
                      <a16:creationId xmlns:a16="http://schemas.microsoft.com/office/drawing/2014/main" id="{4C3B91CB-19A0-8846-9330-71517B9FAA5E}"/>
                    </a:ext>
                  </a:extLst>
                </p14:cNvPr>
                <p14:cNvContentPartPr/>
                <p14:nvPr/>
              </p14:nvContentPartPr>
              <p14:xfrm>
                <a:off x="8820415" y="3738254"/>
                <a:ext cx="125280" cy="234360"/>
              </p14:xfrm>
            </p:contentPart>
          </mc:Choice>
          <mc:Fallback>
            <p:pic>
              <p:nvPicPr>
                <p:cNvPr id="185" name="Ink 184">
                  <a:extLst>
                    <a:ext uri="{FF2B5EF4-FFF2-40B4-BE49-F238E27FC236}">
                      <a16:creationId xmlns:a16="http://schemas.microsoft.com/office/drawing/2014/main" id="{4C3B91CB-19A0-8846-9330-71517B9FAA5E}"/>
                    </a:ext>
                  </a:extLst>
                </p:cNvPr>
                <p:cNvPicPr/>
                <p:nvPr/>
              </p:nvPicPr>
              <p:blipFill>
                <a:blip r:embed="rId335"/>
                <a:stretch>
                  <a:fillRect/>
                </a:stretch>
              </p:blipFill>
              <p:spPr>
                <a:xfrm>
                  <a:off x="8814295" y="3732134"/>
                  <a:ext cx="137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6" name="Ink 185">
                  <a:extLst>
                    <a:ext uri="{FF2B5EF4-FFF2-40B4-BE49-F238E27FC236}">
                      <a16:creationId xmlns:a16="http://schemas.microsoft.com/office/drawing/2014/main" id="{87D77EF6-28E2-1F72-D143-659AFFBB8BF6}"/>
                    </a:ext>
                  </a:extLst>
                </p14:cNvPr>
                <p14:cNvContentPartPr/>
                <p14:nvPr/>
              </p14:nvContentPartPr>
              <p14:xfrm>
                <a:off x="8832295" y="3882974"/>
                <a:ext cx="99360" cy="29160"/>
              </p14:xfrm>
            </p:contentPart>
          </mc:Choice>
          <mc:Fallback>
            <p:pic>
              <p:nvPicPr>
                <p:cNvPr id="186" name="Ink 185">
                  <a:extLst>
                    <a:ext uri="{FF2B5EF4-FFF2-40B4-BE49-F238E27FC236}">
                      <a16:creationId xmlns:a16="http://schemas.microsoft.com/office/drawing/2014/main" id="{87D77EF6-28E2-1F72-D143-659AFFBB8BF6}"/>
                    </a:ext>
                  </a:extLst>
                </p:cNvPr>
                <p:cNvPicPr/>
                <p:nvPr/>
              </p:nvPicPr>
              <p:blipFill>
                <a:blip r:embed="rId337"/>
                <a:stretch>
                  <a:fillRect/>
                </a:stretch>
              </p:blipFill>
              <p:spPr>
                <a:xfrm>
                  <a:off x="8826175" y="3876854"/>
                  <a:ext cx="1116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87" name="Ink 186">
                  <a:extLst>
                    <a:ext uri="{FF2B5EF4-FFF2-40B4-BE49-F238E27FC236}">
                      <a16:creationId xmlns:a16="http://schemas.microsoft.com/office/drawing/2014/main" id="{6443AF7E-556E-9D27-74B4-8ECE481C8A3F}"/>
                    </a:ext>
                  </a:extLst>
                </p14:cNvPr>
                <p14:cNvContentPartPr/>
                <p14:nvPr/>
              </p14:nvContentPartPr>
              <p14:xfrm>
                <a:off x="9009415" y="3762374"/>
                <a:ext cx="73800" cy="159120"/>
              </p14:xfrm>
            </p:contentPart>
          </mc:Choice>
          <mc:Fallback>
            <p:pic>
              <p:nvPicPr>
                <p:cNvPr id="187" name="Ink 186">
                  <a:extLst>
                    <a:ext uri="{FF2B5EF4-FFF2-40B4-BE49-F238E27FC236}">
                      <a16:creationId xmlns:a16="http://schemas.microsoft.com/office/drawing/2014/main" id="{6443AF7E-556E-9D27-74B4-8ECE481C8A3F}"/>
                    </a:ext>
                  </a:extLst>
                </p:cNvPr>
                <p:cNvPicPr/>
                <p:nvPr/>
              </p:nvPicPr>
              <p:blipFill>
                <a:blip r:embed="rId339"/>
                <a:stretch>
                  <a:fillRect/>
                </a:stretch>
              </p:blipFill>
              <p:spPr>
                <a:xfrm>
                  <a:off x="9003295" y="3756254"/>
                  <a:ext cx="860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88" name="Ink 187">
                  <a:extLst>
                    <a:ext uri="{FF2B5EF4-FFF2-40B4-BE49-F238E27FC236}">
                      <a16:creationId xmlns:a16="http://schemas.microsoft.com/office/drawing/2014/main" id="{62EDA1DA-B444-0AA1-7516-3E6E4EFAF640}"/>
                    </a:ext>
                  </a:extLst>
                </p14:cNvPr>
                <p14:cNvContentPartPr/>
                <p14:nvPr/>
              </p14:nvContentPartPr>
              <p14:xfrm>
                <a:off x="9096175" y="3729974"/>
                <a:ext cx="120600" cy="181080"/>
              </p14:xfrm>
            </p:contentPart>
          </mc:Choice>
          <mc:Fallback>
            <p:pic>
              <p:nvPicPr>
                <p:cNvPr id="188" name="Ink 187">
                  <a:extLst>
                    <a:ext uri="{FF2B5EF4-FFF2-40B4-BE49-F238E27FC236}">
                      <a16:creationId xmlns:a16="http://schemas.microsoft.com/office/drawing/2014/main" id="{62EDA1DA-B444-0AA1-7516-3E6E4EFAF640}"/>
                    </a:ext>
                  </a:extLst>
                </p:cNvPr>
                <p:cNvPicPr/>
                <p:nvPr/>
              </p:nvPicPr>
              <p:blipFill>
                <a:blip r:embed="rId341"/>
                <a:stretch>
                  <a:fillRect/>
                </a:stretch>
              </p:blipFill>
              <p:spPr>
                <a:xfrm>
                  <a:off x="9090055" y="3723854"/>
                  <a:ext cx="1328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89" name="Ink 188">
                  <a:extLst>
                    <a:ext uri="{FF2B5EF4-FFF2-40B4-BE49-F238E27FC236}">
                      <a16:creationId xmlns:a16="http://schemas.microsoft.com/office/drawing/2014/main" id="{5C4D0F1C-49A6-9BA7-804F-0F2BA3466D97}"/>
                    </a:ext>
                  </a:extLst>
                </p14:cNvPr>
                <p14:cNvContentPartPr/>
                <p14:nvPr/>
              </p14:nvContentPartPr>
              <p14:xfrm>
                <a:off x="8695855" y="3866054"/>
                <a:ext cx="127080" cy="21960"/>
              </p14:xfrm>
            </p:contentPart>
          </mc:Choice>
          <mc:Fallback>
            <p:pic>
              <p:nvPicPr>
                <p:cNvPr id="189" name="Ink 188">
                  <a:extLst>
                    <a:ext uri="{FF2B5EF4-FFF2-40B4-BE49-F238E27FC236}">
                      <a16:creationId xmlns:a16="http://schemas.microsoft.com/office/drawing/2014/main" id="{5C4D0F1C-49A6-9BA7-804F-0F2BA3466D97}"/>
                    </a:ext>
                  </a:extLst>
                </p:cNvPr>
                <p:cNvPicPr/>
                <p:nvPr/>
              </p:nvPicPr>
              <p:blipFill>
                <a:blip r:embed="rId343"/>
                <a:stretch>
                  <a:fillRect/>
                </a:stretch>
              </p:blipFill>
              <p:spPr>
                <a:xfrm>
                  <a:off x="8689735" y="3859934"/>
                  <a:ext cx="1393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0" name="Ink 189">
                  <a:extLst>
                    <a:ext uri="{FF2B5EF4-FFF2-40B4-BE49-F238E27FC236}">
                      <a16:creationId xmlns:a16="http://schemas.microsoft.com/office/drawing/2014/main" id="{15CA2AC7-1D80-FE66-3D2D-07A155CE587B}"/>
                    </a:ext>
                  </a:extLst>
                </p14:cNvPr>
                <p14:cNvContentPartPr/>
                <p14:nvPr/>
              </p14:nvContentPartPr>
              <p14:xfrm>
                <a:off x="8242975" y="4226054"/>
                <a:ext cx="81000" cy="100800"/>
              </p14:xfrm>
            </p:contentPart>
          </mc:Choice>
          <mc:Fallback>
            <p:pic>
              <p:nvPicPr>
                <p:cNvPr id="190" name="Ink 189">
                  <a:extLst>
                    <a:ext uri="{FF2B5EF4-FFF2-40B4-BE49-F238E27FC236}">
                      <a16:creationId xmlns:a16="http://schemas.microsoft.com/office/drawing/2014/main" id="{15CA2AC7-1D80-FE66-3D2D-07A155CE587B}"/>
                    </a:ext>
                  </a:extLst>
                </p:cNvPr>
                <p:cNvPicPr/>
                <p:nvPr/>
              </p:nvPicPr>
              <p:blipFill>
                <a:blip r:embed="rId345"/>
                <a:stretch>
                  <a:fillRect/>
                </a:stretch>
              </p:blipFill>
              <p:spPr>
                <a:xfrm>
                  <a:off x="8236855" y="4219934"/>
                  <a:ext cx="932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1" name="Ink 190">
                  <a:extLst>
                    <a:ext uri="{FF2B5EF4-FFF2-40B4-BE49-F238E27FC236}">
                      <a16:creationId xmlns:a16="http://schemas.microsoft.com/office/drawing/2014/main" id="{E7046F2B-88B0-D64D-99FB-B3FA35A8B101}"/>
                    </a:ext>
                  </a:extLst>
                </p14:cNvPr>
                <p14:cNvContentPartPr/>
                <p14:nvPr/>
              </p14:nvContentPartPr>
              <p14:xfrm>
                <a:off x="8284015" y="4203734"/>
                <a:ext cx="158040" cy="110160"/>
              </p14:xfrm>
            </p:contentPart>
          </mc:Choice>
          <mc:Fallback>
            <p:pic>
              <p:nvPicPr>
                <p:cNvPr id="191" name="Ink 190">
                  <a:extLst>
                    <a:ext uri="{FF2B5EF4-FFF2-40B4-BE49-F238E27FC236}">
                      <a16:creationId xmlns:a16="http://schemas.microsoft.com/office/drawing/2014/main" id="{E7046F2B-88B0-D64D-99FB-B3FA35A8B101}"/>
                    </a:ext>
                  </a:extLst>
                </p:cNvPr>
                <p:cNvPicPr/>
                <p:nvPr/>
              </p:nvPicPr>
              <p:blipFill>
                <a:blip r:embed="rId347"/>
                <a:stretch>
                  <a:fillRect/>
                </a:stretch>
              </p:blipFill>
              <p:spPr>
                <a:xfrm>
                  <a:off x="8277895" y="4197614"/>
                  <a:ext cx="1702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2" name="Ink 191">
                  <a:extLst>
                    <a:ext uri="{FF2B5EF4-FFF2-40B4-BE49-F238E27FC236}">
                      <a16:creationId xmlns:a16="http://schemas.microsoft.com/office/drawing/2014/main" id="{810B0E6E-1018-4ED8-D186-0D11699E9329}"/>
                    </a:ext>
                  </a:extLst>
                </p14:cNvPr>
                <p14:cNvContentPartPr/>
                <p14:nvPr/>
              </p14:nvContentPartPr>
              <p14:xfrm>
                <a:off x="8284015" y="4188614"/>
                <a:ext cx="104040" cy="1186200"/>
              </p14:xfrm>
            </p:contentPart>
          </mc:Choice>
          <mc:Fallback>
            <p:pic>
              <p:nvPicPr>
                <p:cNvPr id="192" name="Ink 191">
                  <a:extLst>
                    <a:ext uri="{FF2B5EF4-FFF2-40B4-BE49-F238E27FC236}">
                      <a16:creationId xmlns:a16="http://schemas.microsoft.com/office/drawing/2014/main" id="{810B0E6E-1018-4ED8-D186-0D11699E9329}"/>
                    </a:ext>
                  </a:extLst>
                </p:cNvPr>
                <p:cNvPicPr/>
                <p:nvPr/>
              </p:nvPicPr>
              <p:blipFill>
                <a:blip r:embed="rId349"/>
                <a:stretch>
                  <a:fillRect/>
                </a:stretch>
              </p:blipFill>
              <p:spPr>
                <a:xfrm>
                  <a:off x="8277895" y="4182494"/>
                  <a:ext cx="116280" cy="1198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93" name="Ink 192">
                  <a:extLst>
                    <a:ext uri="{FF2B5EF4-FFF2-40B4-BE49-F238E27FC236}">
                      <a16:creationId xmlns:a16="http://schemas.microsoft.com/office/drawing/2014/main" id="{34411368-BC79-3C1E-A246-3A47BF7FE67D}"/>
                    </a:ext>
                  </a:extLst>
                </p14:cNvPr>
                <p14:cNvContentPartPr/>
                <p14:nvPr/>
              </p14:nvContentPartPr>
              <p14:xfrm>
                <a:off x="7269535" y="5310014"/>
                <a:ext cx="2782080" cy="97920"/>
              </p14:xfrm>
            </p:contentPart>
          </mc:Choice>
          <mc:Fallback>
            <p:pic>
              <p:nvPicPr>
                <p:cNvPr id="193" name="Ink 192">
                  <a:extLst>
                    <a:ext uri="{FF2B5EF4-FFF2-40B4-BE49-F238E27FC236}">
                      <a16:creationId xmlns:a16="http://schemas.microsoft.com/office/drawing/2014/main" id="{34411368-BC79-3C1E-A246-3A47BF7FE67D}"/>
                    </a:ext>
                  </a:extLst>
                </p:cNvPr>
                <p:cNvPicPr/>
                <p:nvPr/>
              </p:nvPicPr>
              <p:blipFill>
                <a:blip r:embed="rId351"/>
                <a:stretch>
                  <a:fillRect/>
                </a:stretch>
              </p:blipFill>
              <p:spPr>
                <a:xfrm>
                  <a:off x="7263415" y="5303894"/>
                  <a:ext cx="27943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94" name="Ink 193">
                  <a:extLst>
                    <a:ext uri="{FF2B5EF4-FFF2-40B4-BE49-F238E27FC236}">
                      <a16:creationId xmlns:a16="http://schemas.microsoft.com/office/drawing/2014/main" id="{17E11E3F-3460-48E0-88A2-B24007183540}"/>
                    </a:ext>
                  </a:extLst>
                </p14:cNvPr>
                <p14:cNvContentPartPr/>
                <p14:nvPr/>
              </p14:nvContentPartPr>
              <p14:xfrm>
                <a:off x="7473655" y="5404694"/>
                <a:ext cx="64080" cy="283680"/>
              </p14:xfrm>
            </p:contentPart>
          </mc:Choice>
          <mc:Fallback>
            <p:pic>
              <p:nvPicPr>
                <p:cNvPr id="194" name="Ink 193">
                  <a:extLst>
                    <a:ext uri="{FF2B5EF4-FFF2-40B4-BE49-F238E27FC236}">
                      <a16:creationId xmlns:a16="http://schemas.microsoft.com/office/drawing/2014/main" id="{17E11E3F-3460-48E0-88A2-B24007183540}"/>
                    </a:ext>
                  </a:extLst>
                </p:cNvPr>
                <p:cNvPicPr/>
                <p:nvPr/>
              </p:nvPicPr>
              <p:blipFill>
                <a:blip r:embed="rId353"/>
                <a:stretch>
                  <a:fillRect/>
                </a:stretch>
              </p:blipFill>
              <p:spPr>
                <a:xfrm>
                  <a:off x="7467535" y="5398574"/>
                  <a:ext cx="763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95" name="Ink 194">
                  <a:extLst>
                    <a:ext uri="{FF2B5EF4-FFF2-40B4-BE49-F238E27FC236}">
                      <a16:creationId xmlns:a16="http://schemas.microsoft.com/office/drawing/2014/main" id="{7E61F06F-D8B0-D9D4-700C-B7AFB907957E}"/>
                    </a:ext>
                  </a:extLst>
                </p14:cNvPr>
                <p14:cNvContentPartPr/>
                <p14:nvPr/>
              </p14:nvContentPartPr>
              <p14:xfrm>
                <a:off x="7248655" y="5915534"/>
                <a:ext cx="236160" cy="177480"/>
              </p14:xfrm>
            </p:contentPart>
          </mc:Choice>
          <mc:Fallback>
            <p:pic>
              <p:nvPicPr>
                <p:cNvPr id="195" name="Ink 194">
                  <a:extLst>
                    <a:ext uri="{FF2B5EF4-FFF2-40B4-BE49-F238E27FC236}">
                      <a16:creationId xmlns:a16="http://schemas.microsoft.com/office/drawing/2014/main" id="{7E61F06F-D8B0-D9D4-700C-B7AFB907957E}"/>
                    </a:ext>
                  </a:extLst>
                </p:cNvPr>
                <p:cNvPicPr/>
                <p:nvPr/>
              </p:nvPicPr>
              <p:blipFill>
                <a:blip r:embed="rId355"/>
                <a:stretch>
                  <a:fillRect/>
                </a:stretch>
              </p:blipFill>
              <p:spPr>
                <a:xfrm>
                  <a:off x="7242535" y="5909414"/>
                  <a:ext cx="2484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96" name="Ink 195">
                  <a:extLst>
                    <a:ext uri="{FF2B5EF4-FFF2-40B4-BE49-F238E27FC236}">
                      <a16:creationId xmlns:a16="http://schemas.microsoft.com/office/drawing/2014/main" id="{399DF643-2AF5-A2D9-57D0-33F78834FD51}"/>
                    </a:ext>
                  </a:extLst>
                </p14:cNvPr>
                <p14:cNvContentPartPr/>
                <p14:nvPr/>
              </p14:nvContentPartPr>
              <p14:xfrm>
                <a:off x="7502815" y="5955854"/>
                <a:ext cx="155520" cy="129960"/>
              </p14:xfrm>
            </p:contentPart>
          </mc:Choice>
          <mc:Fallback>
            <p:pic>
              <p:nvPicPr>
                <p:cNvPr id="196" name="Ink 195">
                  <a:extLst>
                    <a:ext uri="{FF2B5EF4-FFF2-40B4-BE49-F238E27FC236}">
                      <a16:creationId xmlns:a16="http://schemas.microsoft.com/office/drawing/2014/main" id="{399DF643-2AF5-A2D9-57D0-33F78834FD51}"/>
                    </a:ext>
                  </a:extLst>
                </p:cNvPr>
                <p:cNvPicPr/>
                <p:nvPr/>
              </p:nvPicPr>
              <p:blipFill>
                <a:blip r:embed="rId357"/>
                <a:stretch>
                  <a:fillRect/>
                </a:stretch>
              </p:blipFill>
              <p:spPr>
                <a:xfrm>
                  <a:off x="7496695" y="5949734"/>
                  <a:ext cx="1677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7" name="Ink 196">
                  <a:extLst>
                    <a:ext uri="{FF2B5EF4-FFF2-40B4-BE49-F238E27FC236}">
                      <a16:creationId xmlns:a16="http://schemas.microsoft.com/office/drawing/2014/main" id="{668F474C-42FF-F61E-C204-C0E8706AA8E6}"/>
                    </a:ext>
                  </a:extLst>
                </p14:cNvPr>
                <p14:cNvContentPartPr/>
                <p14:nvPr/>
              </p14:nvContentPartPr>
              <p14:xfrm>
                <a:off x="7058575" y="5752094"/>
                <a:ext cx="855360" cy="637560"/>
              </p14:xfrm>
            </p:contentPart>
          </mc:Choice>
          <mc:Fallback>
            <p:pic>
              <p:nvPicPr>
                <p:cNvPr id="197" name="Ink 196">
                  <a:extLst>
                    <a:ext uri="{FF2B5EF4-FFF2-40B4-BE49-F238E27FC236}">
                      <a16:creationId xmlns:a16="http://schemas.microsoft.com/office/drawing/2014/main" id="{668F474C-42FF-F61E-C204-C0E8706AA8E6}"/>
                    </a:ext>
                  </a:extLst>
                </p:cNvPr>
                <p:cNvPicPr/>
                <p:nvPr/>
              </p:nvPicPr>
              <p:blipFill>
                <a:blip r:embed="rId359"/>
                <a:stretch>
                  <a:fillRect/>
                </a:stretch>
              </p:blipFill>
              <p:spPr>
                <a:xfrm>
                  <a:off x="7052455" y="5745974"/>
                  <a:ext cx="867600" cy="6498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98" name="Ink 197">
                  <a:extLst>
                    <a:ext uri="{FF2B5EF4-FFF2-40B4-BE49-F238E27FC236}">
                      <a16:creationId xmlns:a16="http://schemas.microsoft.com/office/drawing/2014/main" id="{4E25780A-E200-388F-C86B-0E39F588715F}"/>
                    </a:ext>
                  </a:extLst>
                </p14:cNvPr>
                <p14:cNvContentPartPr/>
                <p14:nvPr/>
              </p14:nvContentPartPr>
              <p14:xfrm>
                <a:off x="9509815" y="5757854"/>
                <a:ext cx="153360" cy="196560"/>
              </p14:xfrm>
            </p:contentPart>
          </mc:Choice>
          <mc:Fallback>
            <p:pic>
              <p:nvPicPr>
                <p:cNvPr id="198" name="Ink 197">
                  <a:extLst>
                    <a:ext uri="{FF2B5EF4-FFF2-40B4-BE49-F238E27FC236}">
                      <a16:creationId xmlns:a16="http://schemas.microsoft.com/office/drawing/2014/main" id="{4E25780A-E200-388F-C86B-0E39F588715F}"/>
                    </a:ext>
                  </a:extLst>
                </p:cNvPr>
                <p:cNvPicPr/>
                <p:nvPr/>
              </p:nvPicPr>
              <p:blipFill>
                <a:blip r:embed="rId361"/>
                <a:stretch>
                  <a:fillRect/>
                </a:stretch>
              </p:blipFill>
              <p:spPr>
                <a:xfrm>
                  <a:off x="9503695" y="5751734"/>
                  <a:ext cx="1656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99" name="Ink 198">
                  <a:extLst>
                    <a:ext uri="{FF2B5EF4-FFF2-40B4-BE49-F238E27FC236}">
                      <a16:creationId xmlns:a16="http://schemas.microsoft.com/office/drawing/2014/main" id="{6214564C-3C05-8A5F-D632-4817372CB69A}"/>
                    </a:ext>
                  </a:extLst>
                </p14:cNvPr>
                <p14:cNvContentPartPr/>
                <p14:nvPr/>
              </p14:nvContentPartPr>
              <p14:xfrm>
                <a:off x="9731215" y="5811854"/>
                <a:ext cx="191160" cy="133920"/>
              </p14:xfrm>
            </p:contentPart>
          </mc:Choice>
          <mc:Fallback>
            <p:pic>
              <p:nvPicPr>
                <p:cNvPr id="199" name="Ink 198">
                  <a:extLst>
                    <a:ext uri="{FF2B5EF4-FFF2-40B4-BE49-F238E27FC236}">
                      <a16:creationId xmlns:a16="http://schemas.microsoft.com/office/drawing/2014/main" id="{6214564C-3C05-8A5F-D632-4817372CB69A}"/>
                    </a:ext>
                  </a:extLst>
                </p:cNvPr>
                <p:cNvPicPr/>
                <p:nvPr/>
              </p:nvPicPr>
              <p:blipFill>
                <a:blip r:embed="rId363"/>
                <a:stretch>
                  <a:fillRect/>
                </a:stretch>
              </p:blipFill>
              <p:spPr>
                <a:xfrm>
                  <a:off x="9725095" y="5805734"/>
                  <a:ext cx="2034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0" name="Ink 199">
                  <a:extLst>
                    <a:ext uri="{FF2B5EF4-FFF2-40B4-BE49-F238E27FC236}">
                      <a16:creationId xmlns:a16="http://schemas.microsoft.com/office/drawing/2014/main" id="{51155675-BA18-4E9D-CF32-1D9A1733C599}"/>
                    </a:ext>
                  </a:extLst>
                </p14:cNvPr>
                <p14:cNvContentPartPr/>
                <p14:nvPr/>
              </p14:nvContentPartPr>
              <p14:xfrm>
                <a:off x="10031455" y="5769014"/>
                <a:ext cx="33840" cy="195480"/>
              </p14:xfrm>
            </p:contentPart>
          </mc:Choice>
          <mc:Fallback>
            <p:pic>
              <p:nvPicPr>
                <p:cNvPr id="200" name="Ink 199">
                  <a:extLst>
                    <a:ext uri="{FF2B5EF4-FFF2-40B4-BE49-F238E27FC236}">
                      <a16:creationId xmlns:a16="http://schemas.microsoft.com/office/drawing/2014/main" id="{51155675-BA18-4E9D-CF32-1D9A1733C599}"/>
                    </a:ext>
                  </a:extLst>
                </p:cNvPr>
                <p:cNvPicPr/>
                <p:nvPr/>
              </p:nvPicPr>
              <p:blipFill>
                <a:blip r:embed="rId365"/>
                <a:stretch>
                  <a:fillRect/>
                </a:stretch>
              </p:blipFill>
              <p:spPr>
                <a:xfrm>
                  <a:off x="10025335" y="5762894"/>
                  <a:ext cx="460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01" name="Ink 200">
                  <a:extLst>
                    <a:ext uri="{FF2B5EF4-FFF2-40B4-BE49-F238E27FC236}">
                      <a16:creationId xmlns:a16="http://schemas.microsoft.com/office/drawing/2014/main" id="{0F3FC612-512B-6432-8BCB-FE05C82B2892}"/>
                    </a:ext>
                  </a:extLst>
                </p14:cNvPr>
                <p14:cNvContentPartPr/>
                <p14:nvPr/>
              </p14:nvContentPartPr>
              <p14:xfrm>
                <a:off x="9999055" y="5787374"/>
                <a:ext cx="156960" cy="219960"/>
              </p14:xfrm>
            </p:contentPart>
          </mc:Choice>
          <mc:Fallback>
            <p:pic>
              <p:nvPicPr>
                <p:cNvPr id="201" name="Ink 200">
                  <a:extLst>
                    <a:ext uri="{FF2B5EF4-FFF2-40B4-BE49-F238E27FC236}">
                      <a16:creationId xmlns:a16="http://schemas.microsoft.com/office/drawing/2014/main" id="{0F3FC612-512B-6432-8BCB-FE05C82B2892}"/>
                    </a:ext>
                  </a:extLst>
                </p:cNvPr>
                <p:cNvPicPr/>
                <p:nvPr/>
              </p:nvPicPr>
              <p:blipFill>
                <a:blip r:embed="rId367"/>
                <a:stretch>
                  <a:fillRect/>
                </a:stretch>
              </p:blipFill>
              <p:spPr>
                <a:xfrm>
                  <a:off x="9992935" y="5781254"/>
                  <a:ext cx="1692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02" name="Ink 201">
                  <a:extLst>
                    <a:ext uri="{FF2B5EF4-FFF2-40B4-BE49-F238E27FC236}">
                      <a16:creationId xmlns:a16="http://schemas.microsoft.com/office/drawing/2014/main" id="{B175F15A-7C2A-99EE-5C09-AD29BFE18184}"/>
                    </a:ext>
                  </a:extLst>
                </p14:cNvPr>
                <p14:cNvContentPartPr/>
                <p14:nvPr/>
              </p14:nvContentPartPr>
              <p14:xfrm>
                <a:off x="9396775" y="5594774"/>
                <a:ext cx="1092960" cy="776880"/>
              </p14:xfrm>
            </p:contentPart>
          </mc:Choice>
          <mc:Fallback>
            <p:pic>
              <p:nvPicPr>
                <p:cNvPr id="202" name="Ink 201">
                  <a:extLst>
                    <a:ext uri="{FF2B5EF4-FFF2-40B4-BE49-F238E27FC236}">
                      <a16:creationId xmlns:a16="http://schemas.microsoft.com/office/drawing/2014/main" id="{B175F15A-7C2A-99EE-5C09-AD29BFE18184}"/>
                    </a:ext>
                  </a:extLst>
                </p:cNvPr>
                <p:cNvPicPr/>
                <p:nvPr/>
              </p:nvPicPr>
              <p:blipFill>
                <a:blip r:embed="rId369"/>
                <a:stretch>
                  <a:fillRect/>
                </a:stretch>
              </p:blipFill>
              <p:spPr>
                <a:xfrm>
                  <a:off x="9390655" y="5588654"/>
                  <a:ext cx="1105200" cy="7891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03" name="Ink 202">
                  <a:extLst>
                    <a:ext uri="{FF2B5EF4-FFF2-40B4-BE49-F238E27FC236}">
                      <a16:creationId xmlns:a16="http://schemas.microsoft.com/office/drawing/2014/main" id="{7F2E968D-C699-D0D3-64F9-161B9155BC13}"/>
                    </a:ext>
                  </a:extLst>
                </p14:cNvPr>
                <p14:cNvContentPartPr/>
                <p14:nvPr/>
              </p14:nvContentPartPr>
              <p14:xfrm>
                <a:off x="9931015" y="5368334"/>
                <a:ext cx="61200" cy="278280"/>
              </p14:xfrm>
            </p:contentPart>
          </mc:Choice>
          <mc:Fallback>
            <p:pic>
              <p:nvPicPr>
                <p:cNvPr id="203" name="Ink 202">
                  <a:extLst>
                    <a:ext uri="{FF2B5EF4-FFF2-40B4-BE49-F238E27FC236}">
                      <a16:creationId xmlns:a16="http://schemas.microsoft.com/office/drawing/2014/main" id="{7F2E968D-C699-D0D3-64F9-161B9155BC13}"/>
                    </a:ext>
                  </a:extLst>
                </p:cNvPr>
                <p:cNvPicPr/>
                <p:nvPr/>
              </p:nvPicPr>
              <p:blipFill>
                <a:blip r:embed="rId371"/>
                <a:stretch>
                  <a:fillRect/>
                </a:stretch>
              </p:blipFill>
              <p:spPr>
                <a:xfrm>
                  <a:off x="9924895" y="5362214"/>
                  <a:ext cx="734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07" name="Ink 206">
                  <a:extLst>
                    <a:ext uri="{FF2B5EF4-FFF2-40B4-BE49-F238E27FC236}">
                      <a16:creationId xmlns:a16="http://schemas.microsoft.com/office/drawing/2014/main" id="{3DE4B288-4E50-B4C2-DC54-BF31D064094C}"/>
                    </a:ext>
                  </a:extLst>
                </p14:cNvPr>
                <p14:cNvContentPartPr/>
                <p14:nvPr/>
              </p14:nvContentPartPr>
              <p14:xfrm>
                <a:off x="6302935" y="2857694"/>
                <a:ext cx="2023920" cy="806040"/>
              </p14:xfrm>
            </p:contentPart>
          </mc:Choice>
          <mc:Fallback>
            <p:pic>
              <p:nvPicPr>
                <p:cNvPr id="207" name="Ink 206">
                  <a:extLst>
                    <a:ext uri="{FF2B5EF4-FFF2-40B4-BE49-F238E27FC236}">
                      <a16:creationId xmlns:a16="http://schemas.microsoft.com/office/drawing/2014/main" id="{3DE4B288-4E50-B4C2-DC54-BF31D064094C}"/>
                    </a:ext>
                  </a:extLst>
                </p:cNvPr>
                <p:cNvPicPr/>
                <p:nvPr/>
              </p:nvPicPr>
              <p:blipFill>
                <a:blip r:embed="rId373"/>
                <a:stretch>
                  <a:fillRect/>
                </a:stretch>
              </p:blipFill>
              <p:spPr>
                <a:xfrm>
                  <a:off x="6296815" y="2851574"/>
                  <a:ext cx="2036160" cy="8182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08" name="Ink 207">
                  <a:extLst>
                    <a:ext uri="{FF2B5EF4-FFF2-40B4-BE49-F238E27FC236}">
                      <a16:creationId xmlns:a16="http://schemas.microsoft.com/office/drawing/2014/main" id="{FBF99AB5-ABC7-9485-6976-4D66F95A5AB7}"/>
                    </a:ext>
                  </a:extLst>
                </p14:cNvPr>
                <p14:cNvContentPartPr/>
                <p14:nvPr/>
              </p14:nvContentPartPr>
              <p14:xfrm>
                <a:off x="6234535" y="2065334"/>
                <a:ext cx="111960" cy="774720"/>
              </p14:xfrm>
            </p:contentPart>
          </mc:Choice>
          <mc:Fallback>
            <p:pic>
              <p:nvPicPr>
                <p:cNvPr id="208" name="Ink 207">
                  <a:extLst>
                    <a:ext uri="{FF2B5EF4-FFF2-40B4-BE49-F238E27FC236}">
                      <a16:creationId xmlns:a16="http://schemas.microsoft.com/office/drawing/2014/main" id="{FBF99AB5-ABC7-9485-6976-4D66F95A5AB7}"/>
                    </a:ext>
                  </a:extLst>
                </p:cNvPr>
                <p:cNvPicPr/>
                <p:nvPr/>
              </p:nvPicPr>
              <p:blipFill>
                <a:blip r:embed="rId375"/>
                <a:stretch>
                  <a:fillRect/>
                </a:stretch>
              </p:blipFill>
              <p:spPr>
                <a:xfrm>
                  <a:off x="6228415" y="2059214"/>
                  <a:ext cx="124200" cy="7869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09" name="Ink 208">
                  <a:extLst>
                    <a:ext uri="{FF2B5EF4-FFF2-40B4-BE49-F238E27FC236}">
                      <a16:creationId xmlns:a16="http://schemas.microsoft.com/office/drawing/2014/main" id="{875B942D-895F-4192-2105-FB161589217C}"/>
                    </a:ext>
                  </a:extLst>
                </p14:cNvPr>
                <p14:cNvContentPartPr/>
                <p14:nvPr/>
              </p14:nvContentPartPr>
              <p14:xfrm>
                <a:off x="6188455" y="2028974"/>
                <a:ext cx="119520" cy="159120"/>
              </p14:xfrm>
            </p:contentPart>
          </mc:Choice>
          <mc:Fallback>
            <p:pic>
              <p:nvPicPr>
                <p:cNvPr id="209" name="Ink 208">
                  <a:extLst>
                    <a:ext uri="{FF2B5EF4-FFF2-40B4-BE49-F238E27FC236}">
                      <a16:creationId xmlns:a16="http://schemas.microsoft.com/office/drawing/2014/main" id="{875B942D-895F-4192-2105-FB161589217C}"/>
                    </a:ext>
                  </a:extLst>
                </p:cNvPr>
                <p:cNvPicPr/>
                <p:nvPr/>
              </p:nvPicPr>
              <p:blipFill>
                <a:blip r:embed="rId377"/>
                <a:stretch>
                  <a:fillRect/>
                </a:stretch>
              </p:blipFill>
              <p:spPr>
                <a:xfrm>
                  <a:off x="6182335" y="2022854"/>
                  <a:ext cx="1317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0" name="Ink 209">
                  <a:extLst>
                    <a:ext uri="{FF2B5EF4-FFF2-40B4-BE49-F238E27FC236}">
                      <a16:creationId xmlns:a16="http://schemas.microsoft.com/office/drawing/2014/main" id="{A2BFE826-8D6D-EB36-91D7-8C428099FB10}"/>
                    </a:ext>
                  </a:extLst>
                </p14:cNvPr>
                <p14:cNvContentPartPr/>
                <p14:nvPr/>
              </p14:nvContentPartPr>
              <p14:xfrm>
                <a:off x="6149215" y="2076854"/>
                <a:ext cx="118440" cy="144000"/>
              </p14:xfrm>
            </p:contentPart>
          </mc:Choice>
          <mc:Fallback>
            <p:pic>
              <p:nvPicPr>
                <p:cNvPr id="210" name="Ink 209">
                  <a:extLst>
                    <a:ext uri="{FF2B5EF4-FFF2-40B4-BE49-F238E27FC236}">
                      <a16:creationId xmlns:a16="http://schemas.microsoft.com/office/drawing/2014/main" id="{A2BFE826-8D6D-EB36-91D7-8C428099FB10}"/>
                    </a:ext>
                  </a:extLst>
                </p:cNvPr>
                <p:cNvPicPr/>
                <p:nvPr/>
              </p:nvPicPr>
              <p:blipFill>
                <a:blip r:embed="rId379"/>
                <a:stretch>
                  <a:fillRect/>
                </a:stretch>
              </p:blipFill>
              <p:spPr>
                <a:xfrm>
                  <a:off x="6143095" y="2070734"/>
                  <a:ext cx="1306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12" name="Ink 211">
                  <a:extLst>
                    <a:ext uri="{FF2B5EF4-FFF2-40B4-BE49-F238E27FC236}">
                      <a16:creationId xmlns:a16="http://schemas.microsoft.com/office/drawing/2014/main" id="{8D8C0FBC-2317-6F64-D189-4E494FA7C145}"/>
                    </a:ext>
                  </a:extLst>
                </p14:cNvPr>
                <p14:cNvContentPartPr/>
                <p14:nvPr/>
              </p14:nvContentPartPr>
              <p14:xfrm>
                <a:off x="5467015" y="1569974"/>
                <a:ext cx="19440" cy="576360"/>
              </p14:xfrm>
            </p:contentPart>
          </mc:Choice>
          <mc:Fallback>
            <p:pic>
              <p:nvPicPr>
                <p:cNvPr id="212" name="Ink 211">
                  <a:extLst>
                    <a:ext uri="{FF2B5EF4-FFF2-40B4-BE49-F238E27FC236}">
                      <a16:creationId xmlns:a16="http://schemas.microsoft.com/office/drawing/2014/main" id="{8D8C0FBC-2317-6F64-D189-4E494FA7C145}"/>
                    </a:ext>
                  </a:extLst>
                </p:cNvPr>
                <p:cNvPicPr/>
                <p:nvPr/>
              </p:nvPicPr>
              <p:blipFill>
                <a:blip r:embed="rId381"/>
                <a:stretch>
                  <a:fillRect/>
                </a:stretch>
              </p:blipFill>
              <p:spPr>
                <a:xfrm>
                  <a:off x="5460895" y="1563854"/>
                  <a:ext cx="3168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13" name="Ink 212">
                  <a:extLst>
                    <a:ext uri="{FF2B5EF4-FFF2-40B4-BE49-F238E27FC236}">
                      <a16:creationId xmlns:a16="http://schemas.microsoft.com/office/drawing/2014/main" id="{0DB38151-1E50-1BA8-CB9B-7A5592E4BAF3}"/>
                    </a:ext>
                  </a:extLst>
                </p14:cNvPr>
                <p14:cNvContentPartPr/>
                <p14:nvPr/>
              </p14:nvContentPartPr>
              <p14:xfrm>
                <a:off x="5413375" y="2130854"/>
                <a:ext cx="2329920" cy="53640"/>
              </p14:xfrm>
            </p:contentPart>
          </mc:Choice>
          <mc:Fallback>
            <p:pic>
              <p:nvPicPr>
                <p:cNvPr id="213" name="Ink 212">
                  <a:extLst>
                    <a:ext uri="{FF2B5EF4-FFF2-40B4-BE49-F238E27FC236}">
                      <a16:creationId xmlns:a16="http://schemas.microsoft.com/office/drawing/2014/main" id="{0DB38151-1E50-1BA8-CB9B-7A5592E4BAF3}"/>
                    </a:ext>
                  </a:extLst>
                </p:cNvPr>
                <p:cNvPicPr/>
                <p:nvPr/>
              </p:nvPicPr>
              <p:blipFill>
                <a:blip r:embed="rId383"/>
                <a:stretch>
                  <a:fillRect/>
                </a:stretch>
              </p:blipFill>
              <p:spPr>
                <a:xfrm>
                  <a:off x="5407255" y="2124734"/>
                  <a:ext cx="23421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14" name="Ink 213">
                  <a:extLst>
                    <a:ext uri="{FF2B5EF4-FFF2-40B4-BE49-F238E27FC236}">
                      <a16:creationId xmlns:a16="http://schemas.microsoft.com/office/drawing/2014/main" id="{44B9B9FE-6734-9104-64DE-F68A265848DC}"/>
                    </a:ext>
                  </a:extLst>
                </p14:cNvPr>
                <p14:cNvContentPartPr/>
                <p14:nvPr/>
              </p14:nvContentPartPr>
              <p14:xfrm>
                <a:off x="5649535" y="1653134"/>
                <a:ext cx="3503520" cy="586800"/>
              </p14:xfrm>
            </p:contentPart>
          </mc:Choice>
          <mc:Fallback>
            <p:pic>
              <p:nvPicPr>
                <p:cNvPr id="214" name="Ink 213">
                  <a:extLst>
                    <a:ext uri="{FF2B5EF4-FFF2-40B4-BE49-F238E27FC236}">
                      <a16:creationId xmlns:a16="http://schemas.microsoft.com/office/drawing/2014/main" id="{44B9B9FE-6734-9104-64DE-F68A265848DC}"/>
                    </a:ext>
                  </a:extLst>
                </p:cNvPr>
                <p:cNvPicPr/>
                <p:nvPr/>
              </p:nvPicPr>
              <p:blipFill>
                <a:blip r:embed="rId385"/>
                <a:stretch>
                  <a:fillRect/>
                </a:stretch>
              </p:blipFill>
              <p:spPr>
                <a:xfrm>
                  <a:off x="5643415" y="1647014"/>
                  <a:ext cx="351576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15" name="Ink 214">
                  <a:extLst>
                    <a:ext uri="{FF2B5EF4-FFF2-40B4-BE49-F238E27FC236}">
                      <a16:creationId xmlns:a16="http://schemas.microsoft.com/office/drawing/2014/main" id="{2BB3089E-0474-0ABD-9325-B7EB34BD0CC5}"/>
                    </a:ext>
                  </a:extLst>
                </p14:cNvPr>
                <p14:cNvContentPartPr/>
                <p14:nvPr/>
              </p14:nvContentPartPr>
              <p14:xfrm>
                <a:off x="9302455" y="1914134"/>
                <a:ext cx="182160" cy="237600"/>
              </p14:xfrm>
            </p:contentPart>
          </mc:Choice>
          <mc:Fallback>
            <p:pic>
              <p:nvPicPr>
                <p:cNvPr id="215" name="Ink 214">
                  <a:extLst>
                    <a:ext uri="{FF2B5EF4-FFF2-40B4-BE49-F238E27FC236}">
                      <a16:creationId xmlns:a16="http://schemas.microsoft.com/office/drawing/2014/main" id="{2BB3089E-0474-0ABD-9325-B7EB34BD0CC5}"/>
                    </a:ext>
                  </a:extLst>
                </p:cNvPr>
                <p:cNvPicPr/>
                <p:nvPr/>
              </p:nvPicPr>
              <p:blipFill>
                <a:blip r:embed="rId387"/>
                <a:stretch>
                  <a:fillRect/>
                </a:stretch>
              </p:blipFill>
              <p:spPr>
                <a:xfrm>
                  <a:off x="9296335" y="1908014"/>
                  <a:ext cx="194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16" name="Ink 215">
                  <a:extLst>
                    <a:ext uri="{FF2B5EF4-FFF2-40B4-BE49-F238E27FC236}">
                      <a16:creationId xmlns:a16="http://schemas.microsoft.com/office/drawing/2014/main" id="{6FAADDBD-6E66-B8E0-7027-DBEF28AADAD7}"/>
                    </a:ext>
                  </a:extLst>
                </p14:cNvPr>
                <p14:cNvContentPartPr/>
                <p14:nvPr/>
              </p14:nvContentPartPr>
              <p14:xfrm>
                <a:off x="9506935" y="1977854"/>
                <a:ext cx="342360" cy="143280"/>
              </p14:xfrm>
            </p:contentPart>
          </mc:Choice>
          <mc:Fallback>
            <p:pic>
              <p:nvPicPr>
                <p:cNvPr id="216" name="Ink 215">
                  <a:extLst>
                    <a:ext uri="{FF2B5EF4-FFF2-40B4-BE49-F238E27FC236}">
                      <a16:creationId xmlns:a16="http://schemas.microsoft.com/office/drawing/2014/main" id="{6FAADDBD-6E66-B8E0-7027-DBEF28AADAD7}"/>
                    </a:ext>
                  </a:extLst>
                </p:cNvPr>
                <p:cNvPicPr/>
                <p:nvPr/>
              </p:nvPicPr>
              <p:blipFill>
                <a:blip r:embed="rId389"/>
                <a:stretch>
                  <a:fillRect/>
                </a:stretch>
              </p:blipFill>
              <p:spPr>
                <a:xfrm>
                  <a:off x="9500815" y="1971734"/>
                  <a:ext cx="3546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17" name="Ink 216">
                  <a:extLst>
                    <a:ext uri="{FF2B5EF4-FFF2-40B4-BE49-F238E27FC236}">
                      <a16:creationId xmlns:a16="http://schemas.microsoft.com/office/drawing/2014/main" id="{3E503DCA-6FC1-5A06-AE7D-974DEB798D1E}"/>
                    </a:ext>
                  </a:extLst>
                </p14:cNvPr>
                <p14:cNvContentPartPr/>
                <p14:nvPr/>
              </p14:nvContentPartPr>
              <p14:xfrm>
                <a:off x="9876655" y="1925294"/>
                <a:ext cx="107280" cy="276120"/>
              </p14:xfrm>
            </p:contentPart>
          </mc:Choice>
          <mc:Fallback>
            <p:pic>
              <p:nvPicPr>
                <p:cNvPr id="217" name="Ink 216">
                  <a:extLst>
                    <a:ext uri="{FF2B5EF4-FFF2-40B4-BE49-F238E27FC236}">
                      <a16:creationId xmlns:a16="http://schemas.microsoft.com/office/drawing/2014/main" id="{3E503DCA-6FC1-5A06-AE7D-974DEB798D1E}"/>
                    </a:ext>
                  </a:extLst>
                </p:cNvPr>
                <p:cNvPicPr/>
                <p:nvPr/>
              </p:nvPicPr>
              <p:blipFill>
                <a:blip r:embed="rId391"/>
                <a:stretch>
                  <a:fillRect/>
                </a:stretch>
              </p:blipFill>
              <p:spPr>
                <a:xfrm>
                  <a:off x="9870535" y="1919174"/>
                  <a:ext cx="1195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18" name="Ink 217">
                  <a:extLst>
                    <a:ext uri="{FF2B5EF4-FFF2-40B4-BE49-F238E27FC236}">
                      <a16:creationId xmlns:a16="http://schemas.microsoft.com/office/drawing/2014/main" id="{335A187E-7493-7910-5268-067EB4C6E003}"/>
                    </a:ext>
                  </a:extLst>
                </p14:cNvPr>
                <p14:cNvContentPartPr/>
                <p14:nvPr/>
              </p14:nvContentPartPr>
              <p14:xfrm>
                <a:off x="10033615" y="1923854"/>
                <a:ext cx="196920" cy="166680"/>
              </p14:xfrm>
            </p:contentPart>
          </mc:Choice>
          <mc:Fallback>
            <p:pic>
              <p:nvPicPr>
                <p:cNvPr id="218" name="Ink 217">
                  <a:extLst>
                    <a:ext uri="{FF2B5EF4-FFF2-40B4-BE49-F238E27FC236}">
                      <a16:creationId xmlns:a16="http://schemas.microsoft.com/office/drawing/2014/main" id="{335A187E-7493-7910-5268-067EB4C6E003}"/>
                    </a:ext>
                  </a:extLst>
                </p:cNvPr>
                <p:cNvPicPr/>
                <p:nvPr/>
              </p:nvPicPr>
              <p:blipFill>
                <a:blip r:embed="rId393"/>
                <a:stretch>
                  <a:fillRect/>
                </a:stretch>
              </p:blipFill>
              <p:spPr>
                <a:xfrm>
                  <a:off x="10027495" y="1917734"/>
                  <a:ext cx="209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19" name="Ink 218">
                  <a:extLst>
                    <a:ext uri="{FF2B5EF4-FFF2-40B4-BE49-F238E27FC236}">
                      <a16:creationId xmlns:a16="http://schemas.microsoft.com/office/drawing/2014/main" id="{D5606B53-9A83-D472-696E-0F73D4BDAA69}"/>
                    </a:ext>
                  </a:extLst>
                </p14:cNvPr>
                <p14:cNvContentPartPr/>
                <p14:nvPr/>
              </p14:nvContentPartPr>
              <p14:xfrm>
                <a:off x="10264015" y="1962014"/>
                <a:ext cx="24840" cy="108000"/>
              </p14:xfrm>
            </p:contentPart>
          </mc:Choice>
          <mc:Fallback>
            <p:pic>
              <p:nvPicPr>
                <p:cNvPr id="219" name="Ink 218">
                  <a:extLst>
                    <a:ext uri="{FF2B5EF4-FFF2-40B4-BE49-F238E27FC236}">
                      <a16:creationId xmlns:a16="http://schemas.microsoft.com/office/drawing/2014/main" id="{D5606B53-9A83-D472-696E-0F73D4BDAA69}"/>
                    </a:ext>
                  </a:extLst>
                </p:cNvPr>
                <p:cNvPicPr/>
                <p:nvPr/>
              </p:nvPicPr>
              <p:blipFill>
                <a:blip r:embed="rId395"/>
                <a:stretch>
                  <a:fillRect/>
                </a:stretch>
              </p:blipFill>
              <p:spPr>
                <a:xfrm>
                  <a:off x="10257895" y="1955894"/>
                  <a:ext cx="370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0" name="Ink 219">
                  <a:extLst>
                    <a:ext uri="{FF2B5EF4-FFF2-40B4-BE49-F238E27FC236}">
                      <a16:creationId xmlns:a16="http://schemas.microsoft.com/office/drawing/2014/main" id="{1B113ADF-E61A-0A06-5912-8765F5DF4A2B}"/>
                    </a:ext>
                  </a:extLst>
                </p14:cNvPr>
                <p14:cNvContentPartPr/>
                <p14:nvPr/>
              </p14:nvContentPartPr>
              <p14:xfrm>
                <a:off x="10296775" y="1821614"/>
                <a:ext cx="59400" cy="245160"/>
              </p14:xfrm>
            </p:contentPart>
          </mc:Choice>
          <mc:Fallback>
            <p:pic>
              <p:nvPicPr>
                <p:cNvPr id="220" name="Ink 219">
                  <a:extLst>
                    <a:ext uri="{FF2B5EF4-FFF2-40B4-BE49-F238E27FC236}">
                      <a16:creationId xmlns:a16="http://schemas.microsoft.com/office/drawing/2014/main" id="{1B113ADF-E61A-0A06-5912-8765F5DF4A2B}"/>
                    </a:ext>
                  </a:extLst>
                </p:cNvPr>
                <p:cNvPicPr/>
                <p:nvPr/>
              </p:nvPicPr>
              <p:blipFill>
                <a:blip r:embed="rId397"/>
                <a:stretch>
                  <a:fillRect/>
                </a:stretch>
              </p:blipFill>
              <p:spPr>
                <a:xfrm>
                  <a:off x="10290655" y="1815494"/>
                  <a:ext cx="716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21" name="Ink 220">
                  <a:extLst>
                    <a:ext uri="{FF2B5EF4-FFF2-40B4-BE49-F238E27FC236}">
                      <a16:creationId xmlns:a16="http://schemas.microsoft.com/office/drawing/2014/main" id="{7A71580B-D199-905C-4CD1-D44DFB6AFB58}"/>
                    </a:ext>
                  </a:extLst>
                </p14:cNvPr>
                <p14:cNvContentPartPr/>
                <p14:nvPr/>
              </p14:nvContentPartPr>
              <p14:xfrm>
                <a:off x="10318735" y="1924574"/>
                <a:ext cx="266040" cy="174960"/>
              </p14:xfrm>
            </p:contentPart>
          </mc:Choice>
          <mc:Fallback>
            <p:pic>
              <p:nvPicPr>
                <p:cNvPr id="221" name="Ink 220">
                  <a:extLst>
                    <a:ext uri="{FF2B5EF4-FFF2-40B4-BE49-F238E27FC236}">
                      <a16:creationId xmlns:a16="http://schemas.microsoft.com/office/drawing/2014/main" id="{7A71580B-D199-905C-4CD1-D44DFB6AFB58}"/>
                    </a:ext>
                  </a:extLst>
                </p:cNvPr>
                <p:cNvPicPr/>
                <p:nvPr/>
              </p:nvPicPr>
              <p:blipFill>
                <a:blip r:embed="rId399"/>
                <a:stretch>
                  <a:fillRect/>
                </a:stretch>
              </p:blipFill>
              <p:spPr>
                <a:xfrm>
                  <a:off x="10312615" y="1918454"/>
                  <a:ext cx="2782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23" name="Ink 222">
                  <a:extLst>
                    <a:ext uri="{FF2B5EF4-FFF2-40B4-BE49-F238E27FC236}">
                      <a16:creationId xmlns:a16="http://schemas.microsoft.com/office/drawing/2014/main" id="{9A24B3A8-B69B-A401-65FB-7699F6E5F123}"/>
                    </a:ext>
                  </a:extLst>
                </p14:cNvPr>
                <p14:cNvContentPartPr/>
                <p14:nvPr/>
              </p14:nvContentPartPr>
              <p14:xfrm>
                <a:off x="5486095" y="2761934"/>
                <a:ext cx="735840" cy="986760"/>
              </p14:xfrm>
            </p:contentPart>
          </mc:Choice>
          <mc:Fallback>
            <p:pic>
              <p:nvPicPr>
                <p:cNvPr id="223" name="Ink 222">
                  <a:extLst>
                    <a:ext uri="{FF2B5EF4-FFF2-40B4-BE49-F238E27FC236}">
                      <a16:creationId xmlns:a16="http://schemas.microsoft.com/office/drawing/2014/main" id="{9A24B3A8-B69B-A401-65FB-7699F6E5F123}"/>
                    </a:ext>
                  </a:extLst>
                </p:cNvPr>
                <p:cNvPicPr/>
                <p:nvPr/>
              </p:nvPicPr>
              <p:blipFill>
                <a:blip r:embed="rId401"/>
                <a:stretch>
                  <a:fillRect/>
                </a:stretch>
              </p:blipFill>
              <p:spPr>
                <a:xfrm>
                  <a:off x="5479975" y="2755814"/>
                  <a:ext cx="748080" cy="9990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24" name="Ink 223">
                  <a:extLst>
                    <a:ext uri="{FF2B5EF4-FFF2-40B4-BE49-F238E27FC236}">
                      <a16:creationId xmlns:a16="http://schemas.microsoft.com/office/drawing/2014/main" id="{075BC35B-DFCA-0778-E501-40A9C5E3EA04}"/>
                    </a:ext>
                  </a:extLst>
                </p14:cNvPr>
                <p14:cNvContentPartPr/>
                <p14:nvPr/>
              </p14:nvContentPartPr>
              <p14:xfrm>
                <a:off x="6151735" y="2264054"/>
                <a:ext cx="55800" cy="614520"/>
              </p14:xfrm>
            </p:contentPart>
          </mc:Choice>
          <mc:Fallback>
            <p:pic>
              <p:nvPicPr>
                <p:cNvPr id="224" name="Ink 223">
                  <a:extLst>
                    <a:ext uri="{FF2B5EF4-FFF2-40B4-BE49-F238E27FC236}">
                      <a16:creationId xmlns:a16="http://schemas.microsoft.com/office/drawing/2014/main" id="{075BC35B-DFCA-0778-E501-40A9C5E3EA04}"/>
                    </a:ext>
                  </a:extLst>
                </p:cNvPr>
                <p:cNvPicPr/>
                <p:nvPr/>
              </p:nvPicPr>
              <p:blipFill>
                <a:blip r:embed="rId403"/>
                <a:stretch>
                  <a:fillRect/>
                </a:stretch>
              </p:blipFill>
              <p:spPr>
                <a:xfrm>
                  <a:off x="6145615" y="2257934"/>
                  <a:ext cx="68040"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25" name="Ink 224">
                  <a:extLst>
                    <a:ext uri="{FF2B5EF4-FFF2-40B4-BE49-F238E27FC236}">
                      <a16:creationId xmlns:a16="http://schemas.microsoft.com/office/drawing/2014/main" id="{F15C21FF-27E6-C5C6-4C37-92D762A4A9D2}"/>
                    </a:ext>
                  </a:extLst>
                </p14:cNvPr>
                <p14:cNvContentPartPr/>
                <p14:nvPr/>
              </p14:nvContentPartPr>
              <p14:xfrm>
                <a:off x="6081175" y="2169734"/>
                <a:ext cx="138960" cy="125640"/>
              </p14:xfrm>
            </p:contentPart>
          </mc:Choice>
          <mc:Fallback>
            <p:pic>
              <p:nvPicPr>
                <p:cNvPr id="225" name="Ink 224">
                  <a:extLst>
                    <a:ext uri="{FF2B5EF4-FFF2-40B4-BE49-F238E27FC236}">
                      <a16:creationId xmlns:a16="http://schemas.microsoft.com/office/drawing/2014/main" id="{F15C21FF-27E6-C5C6-4C37-92D762A4A9D2}"/>
                    </a:ext>
                  </a:extLst>
                </p:cNvPr>
                <p:cNvPicPr/>
                <p:nvPr/>
              </p:nvPicPr>
              <p:blipFill>
                <a:blip r:embed="rId405"/>
                <a:stretch>
                  <a:fillRect/>
                </a:stretch>
              </p:blipFill>
              <p:spPr>
                <a:xfrm>
                  <a:off x="6075055" y="2163614"/>
                  <a:ext cx="1512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26" name="Ink 225">
                  <a:extLst>
                    <a:ext uri="{FF2B5EF4-FFF2-40B4-BE49-F238E27FC236}">
                      <a16:creationId xmlns:a16="http://schemas.microsoft.com/office/drawing/2014/main" id="{A9C148D2-1D8B-38D5-8A16-1D1C1FE70AED}"/>
                    </a:ext>
                  </a:extLst>
                </p14:cNvPr>
                <p14:cNvContentPartPr/>
                <p14:nvPr/>
              </p14:nvContentPartPr>
              <p14:xfrm>
                <a:off x="3826855" y="2470334"/>
                <a:ext cx="1626840" cy="1029960"/>
              </p14:xfrm>
            </p:contentPart>
          </mc:Choice>
          <mc:Fallback>
            <p:pic>
              <p:nvPicPr>
                <p:cNvPr id="226" name="Ink 225">
                  <a:extLst>
                    <a:ext uri="{FF2B5EF4-FFF2-40B4-BE49-F238E27FC236}">
                      <a16:creationId xmlns:a16="http://schemas.microsoft.com/office/drawing/2014/main" id="{A9C148D2-1D8B-38D5-8A16-1D1C1FE70AED}"/>
                    </a:ext>
                  </a:extLst>
                </p:cNvPr>
                <p:cNvPicPr/>
                <p:nvPr/>
              </p:nvPicPr>
              <p:blipFill>
                <a:blip r:embed="rId407"/>
                <a:stretch>
                  <a:fillRect/>
                </a:stretch>
              </p:blipFill>
              <p:spPr>
                <a:xfrm>
                  <a:off x="3820735" y="2464214"/>
                  <a:ext cx="1639080" cy="10422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27" name="Ink 226">
                  <a:extLst>
                    <a:ext uri="{FF2B5EF4-FFF2-40B4-BE49-F238E27FC236}">
                      <a16:creationId xmlns:a16="http://schemas.microsoft.com/office/drawing/2014/main" id="{1D0F0329-6272-7CBC-6824-44E8B3CC8A7A}"/>
                    </a:ext>
                  </a:extLst>
                </p14:cNvPr>
                <p14:cNvContentPartPr/>
                <p14:nvPr/>
              </p14:nvContentPartPr>
              <p14:xfrm>
                <a:off x="5527855" y="2214734"/>
                <a:ext cx="51480" cy="331920"/>
              </p14:xfrm>
            </p:contentPart>
          </mc:Choice>
          <mc:Fallback>
            <p:pic>
              <p:nvPicPr>
                <p:cNvPr id="227" name="Ink 226">
                  <a:extLst>
                    <a:ext uri="{FF2B5EF4-FFF2-40B4-BE49-F238E27FC236}">
                      <a16:creationId xmlns:a16="http://schemas.microsoft.com/office/drawing/2014/main" id="{1D0F0329-6272-7CBC-6824-44E8B3CC8A7A}"/>
                    </a:ext>
                  </a:extLst>
                </p:cNvPr>
                <p:cNvPicPr/>
                <p:nvPr/>
              </p:nvPicPr>
              <p:blipFill>
                <a:blip r:embed="rId409"/>
                <a:stretch>
                  <a:fillRect/>
                </a:stretch>
              </p:blipFill>
              <p:spPr>
                <a:xfrm>
                  <a:off x="5521735" y="2208614"/>
                  <a:ext cx="637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28" name="Ink 227">
                  <a:extLst>
                    <a:ext uri="{FF2B5EF4-FFF2-40B4-BE49-F238E27FC236}">
                      <a16:creationId xmlns:a16="http://schemas.microsoft.com/office/drawing/2014/main" id="{A5EBD371-0C67-9C3E-1A7A-E575A8A09887}"/>
                    </a:ext>
                  </a:extLst>
                </p14:cNvPr>
                <p14:cNvContentPartPr/>
                <p14:nvPr/>
              </p14:nvContentPartPr>
              <p14:xfrm>
                <a:off x="5459455" y="2182334"/>
                <a:ext cx="153720" cy="118080"/>
              </p14:xfrm>
            </p:contentPart>
          </mc:Choice>
          <mc:Fallback>
            <p:pic>
              <p:nvPicPr>
                <p:cNvPr id="228" name="Ink 227">
                  <a:extLst>
                    <a:ext uri="{FF2B5EF4-FFF2-40B4-BE49-F238E27FC236}">
                      <a16:creationId xmlns:a16="http://schemas.microsoft.com/office/drawing/2014/main" id="{A5EBD371-0C67-9C3E-1A7A-E575A8A09887}"/>
                    </a:ext>
                  </a:extLst>
                </p:cNvPr>
                <p:cNvPicPr/>
                <p:nvPr/>
              </p:nvPicPr>
              <p:blipFill>
                <a:blip r:embed="rId411"/>
                <a:stretch>
                  <a:fillRect/>
                </a:stretch>
              </p:blipFill>
              <p:spPr>
                <a:xfrm>
                  <a:off x="5453335" y="2176214"/>
                  <a:ext cx="1659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30" name="Ink 229">
                  <a:extLst>
                    <a:ext uri="{FF2B5EF4-FFF2-40B4-BE49-F238E27FC236}">
                      <a16:creationId xmlns:a16="http://schemas.microsoft.com/office/drawing/2014/main" id="{3C8CAA86-E46D-6F2D-FA63-8EC0FFC93058}"/>
                    </a:ext>
                  </a:extLst>
                </p14:cNvPr>
                <p14:cNvContentPartPr/>
                <p14:nvPr/>
              </p14:nvContentPartPr>
              <p14:xfrm>
                <a:off x="2718055" y="3262694"/>
                <a:ext cx="29160" cy="307080"/>
              </p14:xfrm>
            </p:contentPart>
          </mc:Choice>
          <mc:Fallback>
            <p:pic>
              <p:nvPicPr>
                <p:cNvPr id="230" name="Ink 229">
                  <a:extLst>
                    <a:ext uri="{FF2B5EF4-FFF2-40B4-BE49-F238E27FC236}">
                      <a16:creationId xmlns:a16="http://schemas.microsoft.com/office/drawing/2014/main" id="{3C8CAA86-E46D-6F2D-FA63-8EC0FFC93058}"/>
                    </a:ext>
                  </a:extLst>
                </p:cNvPr>
                <p:cNvPicPr/>
                <p:nvPr/>
              </p:nvPicPr>
              <p:blipFill>
                <a:blip r:embed="rId413"/>
                <a:stretch>
                  <a:fillRect/>
                </a:stretch>
              </p:blipFill>
              <p:spPr>
                <a:xfrm>
                  <a:off x="2711935" y="3256574"/>
                  <a:ext cx="414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31" name="Ink 230">
                  <a:extLst>
                    <a:ext uri="{FF2B5EF4-FFF2-40B4-BE49-F238E27FC236}">
                      <a16:creationId xmlns:a16="http://schemas.microsoft.com/office/drawing/2014/main" id="{ABC9072B-A6A8-BA42-0146-34860F935A06}"/>
                    </a:ext>
                  </a:extLst>
                </p14:cNvPr>
                <p14:cNvContentPartPr/>
                <p14:nvPr/>
              </p14:nvContentPartPr>
              <p14:xfrm>
                <a:off x="2726695" y="3294374"/>
                <a:ext cx="648000" cy="30240"/>
              </p14:xfrm>
            </p:contentPart>
          </mc:Choice>
          <mc:Fallback>
            <p:pic>
              <p:nvPicPr>
                <p:cNvPr id="231" name="Ink 230">
                  <a:extLst>
                    <a:ext uri="{FF2B5EF4-FFF2-40B4-BE49-F238E27FC236}">
                      <a16:creationId xmlns:a16="http://schemas.microsoft.com/office/drawing/2014/main" id="{ABC9072B-A6A8-BA42-0146-34860F935A06}"/>
                    </a:ext>
                  </a:extLst>
                </p:cNvPr>
                <p:cNvPicPr/>
                <p:nvPr/>
              </p:nvPicPr>
              <p:blipFill>
                <a:blip r:embed="rId415"/>
                <a:stretch>
                  <a:fillRect/>
                </a:stretch>
              </p:blipFill>
              <p:spPr>
                <a:xfrm>
                  <a:off x="2720575" y="3288254"/>
                  <a:ext cx="660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32" name="Ink 231">
                  <a:extLst>
                    <a:ext uri="{FF2B5EF4-FFF2-40B4-BE49-F238E27FC236}">
                      <a16:creationId xmlns:a16="http://schemas.microsoft.com/office/drawing/2014/main" id="{BA5AE832-777D-8BCC-C5EE-3C30C6CA8536}"/>
                    </a:ext>
                  </a:extLst>
                </p14:cNvPr>
                <p14:cNvContentPartPr/>
                <p14:nvPr/>
              </p14:nvContentPartPr>
              <p14:xfrm>
                <a:off x="3274975" y="3033734"/>
                <a:ext cx="25200" cy="199080"/>
              </p14:xfrm>
            </p:contentPart>
          </mc:Choice>
          <mc:Fallback>
            <p:pic>
              <p:nvPicPr>
                <p:cNvPr id="232" name="Ink 231">
                  <a:extLst>
                    <a:ext uri="{FF2B5EF4-FFF2-40B4-BE49-F238E27FC236}">
                      <a16:creationId xmlns:a16="http://schemas.microsoft.com/office/drawing/2014/main" id="{BA5AE832-777D-8BCC-C5EE-3C30C6CA8536}"/>
                    </a:ext>
                  </a:extLst>
                </p:cNvPr>
                <p:cNvPicPr/>
                <p:nvPr/>
              </p:nvPicPr>
              <p:blipFill>
                <a:blip r:embed="rId417"/>
                <a:stretch>
                  <a:fillRect/>
                </a:stretch>
              </p:blipFill>
              <p:spPr>
                <a:xfrm>
                  <a:off x="3268855" y="3027614"/>
                  <a:ext cx="374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33" name="Ink 232">
                  <a:extLst>
                    <a:ext uri="{FF2B5EF4-FFF2-40B4-BE49-F238E27FC236}">
                      <a16:creationId xmlns:a16="http://schemas.microsoft.com/office/drawing/2014/main" id="{190603DA-E01B-A8EE-CB85-C7212044ECEB}"/>
                    </a:ext>
                  </a:extLst>
                </p14:cNvPr>
                <p14:cNvContentPartPr/>
                <p14:nvPr/>
              </p14:nvContentPartPr>
              <p14:xfrm>
                <a:off x="3191095" y="3027614"/>
                <a:ext cx="6480" cy="2880"/>
              </p14:xfrm>
            </p:contentPart>
          </mc:Choice>
          <mc:Fallback>
            <p:pic>
              <p:nvPicPr>
                <p:cNvPr id="233" name="Ink 232">
                  <a:extLst>
                    <a:ext uri="{FF2B5EF4-FFF2-40B4-BE49-F238E27FC236}">
                      <a16:creationId xmlns:a16="http://schemas.microsoft.com/office/drawing/2014/main" id="{190603DA-E01B-A8EE-CB85-C7212044ECEB}"/>
                    </a:ext>
                  </a:extLst>
                </p:cNvPr>
                <p:cNvPicPr/>
                <p:nvPr/>
              </p:nvPicPr>
              <p:blipFill>
                <a:blip r:embed="rId419"/>
                <a:stretch>
                  <a:fillRect/>
                </a:stretch>
              </p:blipFill>
              <p:spPr>
                <a:xfrm>
                  <a:off x="3184975" y="3021494"/>
                  <a:ext cx="1872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34" name="Ink 233">
                  <a:extLst>
                    <a:ext uri="{FF2B5EF4-FFF2-40B4-BE49-F238E27FC236}">
                      <a16:creationId xmlns:a16="http://schemas.microsoft.com/office/drawing/2014/main" id="{D315D1E9-5827-0736-10B6-F99679CFB974}"/>
                    </a:ext>
                  </a:extLst>
                </p14:cNvPr>
                <p14:cNvContentPartPr/>
                <p14:nvPr/>
              </p14:nvContentPartPr>
              <p14:xfrm>
                <a:off x="3166615" y="2986574"/>
                <a:ext cx="146520" cy="53640"/>
              </p14:xfrm>
            </p:contentPart>
          </mc:Choice>
          <mc:Fallback>
            <p:pic>
              <p:nvPicPr>
                <p:cNvPr id="234" name="Ink 233">
                  <a:extLst>
                    <a:ext uri="{FF2B5EF4-FFF2-40B4-BE49-F238E27FC236}">
                      <a16:creationId xmlns:a16="http://schemas.microsoft.com/office/drawing/2014/main" id="{D315D1E9-5827-0736-10B6-F99679CFB974}"/>
                    </a:ext>
                  </a:extLst>
                </p:cNvPr>
                <p:cNvPicPr/>
                <p:nvPr/>
              </p:nvPicPr>
              <p:blipFill>
                <a:blip r:embed="rId421"/>
                <a:stretch>
                  <a:fillRect/>
                </a:stretch>
              </p:blipFill>
              <p:spPr>
                <a:xfrm>
                  <a:off x="3160495" y="2980454"/>
                  <a:ext cx="1587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35" name="Ink 234">
                  <a:extLst>
                    <a:ext uri="{FF2B5EF4-FFF2-40B4-BE49-F238E27FC236}">
                      <a16:creationId xmlns:a16="http://schemas.microsoft.com/office/drawing/2014/main" id="{D6112B6E-85E2-2555-B1FF-555EA4FF00C5}"/>
                    </a:ext>
                  </a:extLst>
                </p14:cNvPr>
                <p14:cNvContentPartPr/>
                <p14:nvPr/>
              </p14:nvContentPartPr>
              <p14:xfrm>
                <a:off x="3514735" y="3018974"/>
                <a:ext cx="183600" cy="130320"/>
              </p14:xfrm>
            </p:contentPart>
          </mc:Choice>
          <mc:Fallback>
            <p:pic>
              <p:nvPicPr>
                <p:cNvPr id="235" name="Ink 234">
                  <a:extLst>
                    <a:ext uri="{FF2B5EF4-FFF2-40B4-BE49-F238E27FC236}">
                      <a16:creationId xmlns:a16="http://schemas.microsoft.com/office/drawing/2014/main" id="{D6112B6E-85E2-2555-B1FF-555EA4FF00C5}"/>
                    </a:ext>
                  </a:extLst>
                </p:cNvPr>
                <p:cNvPicPr/>
                <p:nvPr/>
              </p:nvPicPr>
              <p:blipFill>
                <a:blip r:embed="rId423"/>
                <a:stretch>
                  <a:fillRect/>
                </a:stretch>
              </p:blipFill>
              <p:spPr>
                <a:xfrm>
                  <a:off x="3508615" y="3012854"/>
                  <a:ext cx="1958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36" name="Ink 235">
                  <a:extLst>
                    <a:ext uri="{FF2B5EF4-FFF2-40B4-BE49-F238E27FC236}">
                      <a16:creationId xmlns:a16="http://schemas.microsoft.com/office/drawing/2014/main" id="{6E56EBCB-7A39-0778-622D-E0560707BCCE}"/>
                    </a:ext>
                  </a:extLst>
                </p14:cNvPr>
                <p14:cNvContentPartPr/>
                <p14:nvPr/>
              </p14:nvContentPartPr>
              <p14:xfrm>
                <a:off x="3638935" y="3026894"/>
                <a:ext cx="6840" cy="259200"/>
              </p14:xfrm>
            </p:contentPart>
          </mc:Choice>
          <mc:Fallback>
            <p:pic>
              <p:nvPicPr>
                <p:cNvPr id="236" name="Ink 235">
                  <a:extLst>
                    <a:ext uri="{FF2B5EF4-FFF2-40B4-BE49-F238E27FC236}">
                      <a16:creationId xmlns:a16="http://schemas.microsoft.com/office/drawing/2014/main" id="{6E56EBCB-7A39-0778-622D-E0560707BCCE}"/>
                    </a:ext>
                  </a:extLst>
                </p:cNvPr>
                <p:cNvPicPr/>
                <p:nvPr/>
              </p:nvPicPr>
              <p:blipFill>
                <a:blip r:embed="rId425"/>
                <a:stretch>
                  <a:fillRect/>
                </a:stretch>
              </p:blipFill>
              <p:spPr>
                <a:xfrm>
                  <a:off x="3632815" y="3020774"/>
                  <a:ext cx="190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37" name="Ink 236">
                  <a:extLst>
                    <a:ext uri="{FF2B5EF4-FFF2-40B4-BE49-F238E27FC236}">
                      <a16:creationId xmlns:a16="http://schemas.microsoft.com/office/drawing/2014/main" id="{39008E8C-1B8D-52F2-C92B-840D25388861}"/>
                    </a:ext>
                  </a:extLst>
                </p14:cNvPr>
                <p14:cNvContentPartPr/>
                <p14:nvPr/>
              </p14:nvContentPartPr>
              <p14:xfrm>
                <a:off x="3633175" y="3250454"/>
                <a:ext cx="4016880" cy="407880"/>
              </p14:xfrm>
            </p:contentPart>
          </mc:Choice>
          <mc:Fallback>
            <p:pic>
              <p:nvPicPr>
                <p:cNvPr id="237" name="Ink 236">
                  <a:extLst>
                    <a:ext uri="{FF2B5EF4-FFF2-40B4-BE49-F238E27FC236}">
                      <a16:creationId xmlns:a16="http://schemas.microsoft.com/office/drawing/2014/main" id="{39008E8C-1B8D-52F2-C92B-840D25388861}"/>
                    </a:ext>
                  </a:extLst>
                </p:cNvPr>
                <p:cNvPicPr/>
                <p:nvPr/>
              </p:nvPicPr>
              <p:blipFill>
                <a:blip r:embed="rId427"/>
                <a:stretch>
                  <a:fillRect/>
                </a:stretch>
              </p:blipFill>
              <p:spPr>
                <a:xfrm>
                  <a:off x="3627055" y="3244334"/>
                  <a:ext cx="402912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38" name="Ink 237">
                  <a:extLst>
                    <a:ext uri="{FF2B5EF4-FFF2-40B4-BE49-F238E27FC236}">
                      <a16:creationId xmlns:a16="http://schemas.microsoft.com/office/drawing/2014/main" id="{184A8848-1E5B-3B12-3E3B-EC81CAC3EE43}"/>
                    </a:ext>
                  </a:extLst>
                </p14:cNvPr>
                <p14:cNvContentPartPr/>
                <p14:nvPr/>
              </p14:nvContentPartPr>
              <p14:xfrm>
                <a:off x="2734975" y="2494814"/>
                <a:ext cx="1836720" cy="522000"/>
              </p14:xfrm>
            </p:contentPart>
          </mc:Choice>
          <mc:Fallback>
            <p:pic>
              <p:nvPicPr>
                <p:cNvPr id="238" name="Ink 237">
                  <a:extLst>
                    <a:ext uri="{FF2B5EF4-FFF2-40B4-BE49-F238E27FC236}">
                      <a16:creationId xmlns:a16="http://schemas.microsoft.com/office/drawing/2014/main" id="{184A8848-1E5B-3B12-3E3B-EC81CAC3EE43}"/>
                    </a:ext>
                  </a:extLst>
                </p:cNvPr>
                <p:cNvPicPr/>
                <p:nvPr/>
              </p:nvPicPr>
              <p:blipFill>
                <a:blip r:embed="rId429"/>
                <a:stretch>
                  <a:fillRect/>
                </a:stretch>
              </p:blipFill>
              <p:spPr>
                <a:xfrm>
                  <a:off x="2728855" y="2488694"/>
                  <a:ext cx="184896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39" name="Ink 238">
                  <a:extLst>
                    <a:ext uri="{FF2B5EF4-FFF2-40B4-BE49-F238E27FC236}">
                      <a16:creationId xmlns:a16="http://schemas.microsoft.com/office/drawing/2014/main" id="{F2A2EB83-0989-C22D-E797-67BBC66D9872}"/>
                    </a:ext>
                  </a:extLst>
                </p14:cNvPr>
                <p14:cNvContentPartPr/>
                <p14:nvPr/>
              </p14:nvContentPartPr>
              <p14:xfrm>
                <a:off x="2729935" y="2506694"/>
                <a:ext cx="2332440" cy="481680"/>
              </p14:xfrm>
            </p:contentPart>
          </mc:Choice>
          <mc:Fallback>
            <p:pic>
              <p:nvPicPr>
                <p:cNvPr id="239" name="Ink 238">
                  <a:extLst>
                    <a:ext uri="{FF2B5EF4-FFF2-40B4-BE49-F238E27FC236}">
                      <a16:creationId xmlns:a16="http://schemas.microsoft.com/office/drawing/2014/main" id="{F2A2EB83-0989-C22D-E797-67BBC66D9872}"/>
                    </a:ext>
                  </a:extLst>
                </p:cNvPr>
                <p:cNvPicPr/>
                <p:nvPr/>
              </p:nvPicPr>
              <p:blipFill>
                <a:blip r:embed="rId431"/>
                <a:stretch>
                  <a:fillRect/>
                </a:stretch>
              </p:blipFill>
              <p:spPr>
                <a:xfrm>
                  <a:off x="2723815" y="2500574"/>
                  <a:ext cx="234468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40" name="Ink 239">
                  <a:extLst>
                    <a:ext uri="{FF2B5EF4-FFF2-40B4-BE49-F238E27FC236}">
                      <a16:creationId xmlns:a16="http://schemas.microsoft.com/office/drawing/2014/main" id="{56C2BEC9-636F-FAF9-21DF-B69BB26924D0}"/>
                    </a:ext>
                  </a:extLst>
                </p14:cNvPr>
                <p14:cNvContentPartPr/>
                <p14:nvPr/>
              </p14:nvContentPartPr>
              <p14:xfrm>
                <a:off x="3099295" y="2561054"/>
                <a:ext cx="190800" cy="206640"/>
              </p14:xfrm>
            </p:contentPart>
          </mc:Choice>
          <mc:Fallback>
            <p:pic>
              <p:nvPicPr>
                <p:cNvPr id="240" name="Ink 239">
                  <a:extLst>
                    <a:ext uri="{FF2B5EF4-FFF2-40B4-BE49-F238E27FC236}">
                      <a16:creationId xmlns:a16="http://schemas.microsoft.com/office/drawing/2014/main" id="{56C2BEC9-636F-FAF9-21DF-B69BB26924D0}"/>
                    </a:ext>
                  </a:extLst>
                </p:cNvPr>
                <p:cNvPicPr/>
                <p:nvPr/>
              </p:nvPicPr>
              <p:blipFill>
                <a:blip r:embed="rId433"/>
                <a:stretch>
                  <a:fillRect/>
                </a:stretch>
              </p:blipFill>
              <p:spPr>
                <a:xfrm>
                  <a:off x="3093175" y="2554934"/>
                  <a:ext cx="2030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41" name="Ink 240">
                  <a:extLst>
                    <a:ext uri="{FF2B5EF4-FFF2-40B4-BE49-F238E27FC236}">
                      <a16:creationId xmlns:a16="http://schemas.microsoft.com/office/drawing/2014/main" id="{79E5CEDB-D4D9-BA6C-AA12-4611FD6BE35A}"/>
                    </a:ext>
                  </a:extLst>
                </p14:cNvPr>
                <p14:cNvContentPartPr/>
                <p14:nvPr/>
              </p14:nvContentPartPr>
              <p14:xfrm>
                <a:off x="3151495" y="2667974"/>
                <a:ext cx="175680" cy="27000"/>
              </p14:xfrm>
            </p:contentPart>
          </mc:Choice>
          <mc:Fallback>
            <p:pic>
              <p:nvPicPr>
                <p:cNvPr id="241" name="Ink 240">
                  <a:extLst>
                    <a:ext uri="{FF2B5EF4-FFF2-40B4-BE49-F238E27FC236}">
                      <a16:creationId xmlns:a16="http://schemas.microsoft.com/office/drawing/2014/main" id="{79E5CEDB-D4D9-BA6C-AA12-4611FD6BE35A}"/>
                    </a:ext>
                  </a:extLst>
                </p:cNvPr>
                <p:cNvPicPr/>
                <p:nvPr/>
              </p:nvPicPr>
              <p:blipFill>
                <a:blip r:embed="rId435"/>
                <a:stretch>
                  <a:fillRect/>
                </a:stretch>
              </p:blipFill>
              <p:spPr>
                <a:xfrm>
                  <a:off x="3145375" y="2661854"/>
                  <a:ext cx="1879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42" name="Ink 241">
                  <a:extLst>
                    <a:ext uri="{FF2B5EF4-FFF2-40B4-BE49-F238E27FC236}">
                      <a16:creationId xmlns:a16="http://schemas.microsoft.com/office/drawing/2014/main" id="{9B234D87-8D06-E812-F082-B8DBF38FF39A}"/>
                    </a:ext>
                  </a:extLst>
                </p14:cNvPr>
                <p14:cNvContentPartPr/>
                <p14:nvPr/>
              </p14:nvContentPartPr>
              <p14:xfrm>
                <a:off x="3440575" y="2612174"/>
                <a:ext cx="138600" cy="175320"/>
              </p14:xfrm>
            </p:contentPart>
          </mc:Choice>
          <mc:Fallback>
            <p:pic>
              <p:nvPicPr>
                <p:cNvPr id="242" name="Ink 241">
                  <a:extLst>
                    <a:ext uri="{FF2B5EF4-FFF2-40B4-BE49-F238E27FC236}">
                      <a16:creationId xmlns:a16="http://schemas.microsoft.com/office/drawing/2014/main" id="{9B234D87-8D06-E812-F082-B8DBF38FF39A}"/>
                    </a:ext>
                  </a:extLst>
                </p:cNvPr>
                <p:cNvPicPr/>
                <p:nvPr/>
              </p:nvPicPr>
              <p:blipFill>
                <a:blip r:embed="rId437"/>
                <a:stretch>
                  <a:fillRect/>
                </a:stretch>
              </p:blipFill>
              <p:spPr>
                <a:xfrm>
                  <a:off x="3434455" y="2606054"/>
                  <a:ext cx="1508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43" name="Ink 242">
                  <a:extLst>
                    <a:ext uri="{FF2B5EF4-FFF2-40B4-BE49-F238E27FC236}">
                      <a16:creationId xmlns:a16="http://schemas.microsoft.com/office/drawing/2014/main" id="{0386482E-A55C-4F69-7A18-376E583ED0CF}"/>
                    </a:ext>
                  </a:extLst>
                </p14:cNvPr>
                <p14:cNvContentPartPr/>
                <p14:nvPr/>
              </p14:nvContentPartPr>
              <p14:xfrm>
                <a:off x="3626335" y="2657174"/>
                <a:ext cx="105840" cy="122400"/>
              </p14:xfrm>
            </p:contentPart>
          </mc:Choice>
          <mc:Fallback>
            <p:pic>
              <p:nvPicPr>
                <p:cNvPr id="243" name="Ink 242">
                  <a:extLst>
                    <a:ext uri="{FF2B5EF4-FFF2-40B4-BE49-F238E27FC236}">
                      <a16:creationId xmlns:a16="http://schemas.microsoft.com/office/drawing/2014/main" id="{0386482E-A55C-4F69-7A18-376E583ED0CF}"/>
                    </a:ext>
                  </a:extLst>
                </p:cNvPr>
                <p:cNvPicPr/>
                <p:nvPr/>
              </p:nvPicPr>
              <p:blipFill>
                <a:blip r:embed="rId439"/>
                <a:stretch>
                  <a:fillRect/>
                </a:stretch>
              </p:blipFill>
              <p:spPr>
                <a:xfrm>
                  <a:off x="3620215" y="2651054"/>
                  <a:ext cx="1180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44" name="Ink 243">
                  <a:extLst>
                    <a:ext uri="{FF2B5EF4-FFF2-40B4-BE49-F238E27FC236}">
                      <a16:creationId xmlns:a16="http://schemas.microsoft.com/office/drawing/2014/main" id="{54BD51F5-D62A-4D33-D84D-7561EBABC0E3}"/>
                    </a:ext>
                  </a:extLst>
                </p14:cNvPr>
                <p14:cNvContentPartPr/>
                <p14:nvPr/>
              </p14:nvContentPartPr>
              <p14:xfrm>
                <a:off x="3853495" y="2811614"/>
                <a:ext cx="89640" cy="19080"/>
              </p14:xfrm>
            </p:contentPart>
          </mc:Choice>
          <mc:Fallback>
            <p:pic>
              <p:nvPicPr>
                <p:cNvPr id="244" name="Ink 243">
                  <a:extLst>
                    <a:ext uri="{FF2B5EF4-FFF2-40B4-BE49-F238E27FC236}">
                      <a16:creationId xmlns:a16="http://schemas.microsoft.com/office/drawing/2014/main" id="{54BD51F5-D62A-4D33-D84D-7561EBABC0E3}"/>
                    </a:ext>
                  </a:extLst>
                </p:cNvPr>
                <p:cNvPicPr/>
                <p:nvPr/>
              </p:nvPicPr>
              <p:blipFill>
                <a:blip r:embed="rId441"/>
                <a:stretch>
                  <a:fillRect/>
                </a:stretch>
              </p:blipFill>
              <p:spPr>
                <a:xfrm>
                  <a:off x="3847375" y="2805494"/>
                  <a:ext cx="1018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45" name="Ink 244">
                  <a:extLst>
                    <a:ext uri="{FF2B5EF4-FFF2-40B4-BE49-F238E27FC236}">
                      <a16:creationId xmlns:a16="http://schemas.microsoft.com/office/drawing/2014/main" id="{584EDD9C-EFA2-B3A3-968B-ACDC6068E0F6}"/>
                    </a:ext>
                  </a:extLst>
                </p14:cNvPr>
                <p14:cNvContentPartPr/>
                <p14:nvPr/>
              </p14:nvContentPartPr>
              <p14:xfrm>
                <a:off x="3996055" y="2608574"/>
                <a:ext cx="96480" cy="249120"/>
              </p14:xfrm>
            </p:contentPart>
          </mc:Choice>
          <mc:Fallback>
            <p:pic>
              <p:nvPicPr>
                <p:cNvPr id="245" name="Ink 244">
                  <a:extLst>
                    <a:ext uri="{FF2B5EF4-FFF2-40B4-BE49-F238E27FC236}">
                      <a16:creationId xmlns:a16="http://schemas.microsoft.com/office/drawing/2014/main" id="{584EDD9C-EFA2-B3A3-968B-ACDC6068E0F6}"/>
                    </a:ext>
                  </a:extLst>
                </p:cNvPr>
                <p:cNvPicPr/>
                <p:nvPr/>
              </p:nvPicPr>
              <p:blipFill>
                <a:blip r:embed="rId443"/>
                <a:stretch>
                  <a:fillRect/>
                </a:stretch>
              </p:blipFill>
              <p:spPr>
                <a:xfrm>
                  <a:off x="3989935" y="2602454"/>
                  <a:ext cx="1087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46" name="Ink 245">
                  <a:extLst>
                    <a:ext uri="{FF2B5EF4-FFF2-40B4-BE49-F238E27FC236}">
                      <a16:creationId xmlns:a16="http://schemas.microsoft.com/office/drawing/2014/main" id="{3D5668F3-E9AB-D47D-2715-A74F62E5A173}"/>
                    </a:ext>
                  </a:extLst>
                </p14:cNvPr>
                <p14:cNvContentPartPr/>
                <p14:nvPr/>
              </p14:nvContentPartPr>
              <p14:xfrm>
                <a:off x="4158775" y="2827814"/>
                <a:ext cx="83160" cy="19080"/>
              </p14:xfrm>
            </p:contentPart>
          </mc:Choice>
          <mc:Fallback>
            <p:pic>
              <p:nvPicPr>
                <p:cNvPr id="246" name="Ink 245">
                  <a:extLst>
                    <a:ext uri="{FF2B5EF4-FFF2-40B4-BE49-F238E27FC236}">
                      <a16:creationId xmlns:a16="http://schemas.microsoft.com/office/drawing/2014/main" id="{3D5668F3-E9AB-D47D-2715-A74F62E5A173}"/>
                    </a:ext>
                  </a:extLst>
                </p:cNvPr>
                <p:cNvPicPr/>
                <p:nvPr/>
              </p:nvPicPr>
              <p:blipFill>
                <a:blip r:embed="rId445"/>
                <a:stretch>
                  <a:fillRect/>
                </a:stretch>
              </p:blipFill>
              <p:spPr>
                <a:xfrm>
                  <a:off x="4152655" y="2821694"/>
                  <a:ext cx="954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47" name="Ink 246">
                  <a:extLst>
                    <a:ext uri="{FF2B5EF4-FFF2-40B4-BE49-F238E27FC236}">
                      <a16:creationId xmlns:a16="http://schemas.microsoft.com/office/drawing/2014/main" id="{FC1E1C0C-B5A2-1DCC-F93E-16D82A5FA7D0}"/>
                    </a:ext>
                  </a:extLst>
                </p14:cNvPr>
                <p14:cNvContentPartPr/>
                <p14:nvPr/>
              </p14:nvContentPartPr>
              <p14:xfrm>
                <a:off x="4324735" y="2701094"/>
                <a:ext cx="117720" cy="170280"/>
              </p14:xfrm>
            </p:contentPart>
          </mc:Choice>
          <mc:Fallback>
            <p:pic>
              <p:nvPicPr>
                <p:cNvPr id="247" name="Ink 246">
                  <a:extLst>
                    <a:ext uri="{FF2B5EF4-FFF2-40B4-BE49-F238E27FC236}">
                      <a16:creationId xmlns:a16="http://schemas.microsoft.com/office/drawing/2014/main" id="{FC1E1C0C-B5A2-1DCC-F93E-16D82A5FA7D0}"/>
                    </a:ext>
                  </a:extLst>
                </p:cNvPr>
                <p:cNvPicPr/>
                <p:nvPr/>
              </p:nvPicPr>
              <p:blipFill>
                <a:blip r:embed="rId447"/>
                <a:stretch>
                  <a:fillRect/>
                </a:stretch>
              </p:blipFill>
              <p:spPr>
                <a:xfrm>
                  <a:off x="4318615" y="2694974"/>
                  <a:ext cx="1299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48" name="Ink 247">
                  <a:extLst>
                    <a:ext uri="{FF2B5EF4-FFF2-40B4-BE49-F238E27FC236}">
                      <a16:creationId xmlns:a16="http://schemas.microsoft.com/office/drawing/2014/main" id="{12B3890F-3E02-692B-438D-5A75060E40D5}"/>
                    </a:ext>
                  </a:extLst>
                </p14:cNvPr>
                <p14:cNvContentPartPr/>
                <p14:nvPr/>
              </p14:nvContentPartPr>
              <p14:xfrm>
                <a:off x="4486015" y="2706494"/>
                <a:ext cx="172440" cy="146880"/>
              </p14:xfrm>
            </p:contentPart>
          </mc:Choice>
          <mc:Fallback>
            <p:pic>
              <p:nvPicPr>
                <p:cNvPr id="248" name="Ink 247">
                  <a:extLst>
                    <a:ext uri="{FF2B5EF4-FFF2-40B4-BE49-F238E27FC236}">
                      <a16:creationId xmlns:a16="http://schemas.microsoft.com/office/drawing/2014/main" id="{12B3890F-3E02-692B-438D-5A75060E40D5}"/>
                    </a:ext>
                  </a:extLst>
                </p:cNvPr>
                <p:cNvPicPr/>
                <p:nvPr/>
              </p:nvPicPr>
              <p:blipFill>
                <a:blip r:embed="rId449"/>
                <a:stretch>
                  <a:fillRect/>
                </a:stretch>
              </p:blipFill>
              <p:spPr>
                <a:xfrm>
                  <a:off x="4479895" y="2700374"/>
                  <a:ext cx="1846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49" name="Ink 248">
                  <a:extLst>
                    <a:ext uri="{FF2B5EF4-FFF2-40B4-BE49-F238E27FC236}">
                      <a16:creationId xmlns:a16="http://schemas.microsoft.com/office/drawing/2014/main" id="{580AA03E-7ECA-7C43-95CD-6403A683BA1A}"/>
                    </a:ext>
                  </a:extLst>
                </p14:cNvPr>
                <p14:cNvContentPartPr/>
                <p14:nvPr/>
              </p14:nvContentPartPr>
              <p14:xfrm>
                <a:off x="4654495" y="2683814"/>
                <a:ext cx="171360" cy="153720"/>
              </p14:xfrm>
            </p:contentPart>
          </mc:Choice>
          <mc:Fallback>
            <p:pic>
              <p:nvPicPr>
                <p:cNvPr id="249" name="Ink 248">
                  <a:extLst>
                    <a:ext uri="{FF2B5EF4-FFF2-40B4-BE49-F238E27FC236}">
                      <a16:creationId xmlns:a16="http://schemas.microsoft.com/office/drawing/2014/main" id="{580AA03E-7ECA-7C43-95CD-6403A683BA1A}"/>
                    </a:ext>
                  </a:extLst>
                </p:cNvPr>
                <p:cNvPicPr/>
                <p:nvPr/>
              </p:nvPicPr>
              <p:blipFill>
                <a:blip r:embed="rId451"/>
                <a:stretch>
                  <a:fillRect/>
                </a:stretch>
              </p:blipFill>
              <p:spPr>
                <a:xfrm>
                  <a:off x="4648375" y="2677694"/>
                  <a:ext cx="1836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51" name="Ink 250">
                  <a:extLst>
                    <a:ext uri="{FF2B5EF4-FFF2-40B4-BE49-F238E27FC236}">
                      <a16:creationId xmlns:a16="http://schemas.microsoft.com/office/drawing/2014/main" id="{8694E034-C490-5E7E-C738-2FB729A50204}"/>
                    </a:ext>
                  </a:extLst>
                </p14:cNvPr>
                <p14:cNvContentPartPr/>
                <p14:nvPr/>
              </p14:nvContentPartPr>
              <p14:xfrm>
                <a:off x="5997655" y="1784534"/>
                <a:ext cx="131400" cy="213480"/>
              </p14:xfrm>
            </p:contentPart>
          </mc:Choice>
          <mc:Fallback>
            <p:pic>
              <p:nvPicPr>
                <p:cNvPr id="251" name="Ink 250">
                  <a:extLst>
                    <a:ext uri="{FF2B5EF4-FFF2-40B4-BE49-F238E27FC236}">
                      <a16:creationId xmlns:a16="http://schemas.microsoft.com/office/drawing/2014/main" id="{8694E034-C490-5E7E-C738-2FB729A50204}"/>
                    </a:ext>
                  </a:extLst>
                </p:cNvPr>
                <p:cNvPicPr/>
                <p:nvPr/>
              </p:nvPicPr>
              <p:blipFill>
                <a:blip r:embed="rId453"/>
                <a:stretch>
                  <a:fillRect/>
                </a:stretch>
              </p:blipFill>
              <p:spPr>
                <a:xfrm>
                  <a:off x="5991535" y="1778414"/>
                  <a:ext cx="1436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52" name="Ink 251">
                  <a:extLst>
                    <a:ext uri="{FF2B5EF4-FFF2-40B4-BE49-F238E27FC236}">
                      <a16:creationId xmlns:a16="http://schemas.microsoft.com/office/drawing/2014/main" id="{4074C3C4-D41D-16BF-BE71-74E4DF7B9988}"/>
                    </a:ext>
                  </a:extLst>
                </p14:cNvPr>
                <p14:cNvContentPartPr/>
                <p14:nvPr/>
              </p14:nvContentPartPr>
              <p14:xfrm>
                <a:off x="6035815" y="1889294"/>
                <a:ext cx="131040" cy="19080"/>
              </p14:xfrm>
            </p:contentPart>
          </mc:Choice>
          <mc:Fallback>
            <p:pic>
              <p:nvPicPr>
                <p:cNvPr id="252" name="Ink 251">
                  <a:extLst>
                    <a:ext uri="{FF2B5EF4-FFF2-40B4-BE49-F238E27FC236}">
                      <a16:creationId xmlns:a16="http://schemas.microsoft.com/office/drawing/2014/main" id="{4074C3C4-D41D-16BF-BE71-74E4DF7B9988}"/>
                    </a:ext>
                  </a:extLst>
                </p:cNvPr>
                <p:cNvPicPr/>
                <p:nvPr/>
              </p:nvPicPr>
              <p:blipFill>
                <a:blip r:embed="rId455"/>
                <a:stretch>
                  <a:fillRect/>
                </a:stretch>
              </p:blipFill>
              <p:spPr>
                <a:xfrm>
                  <a:off x="6029695" y="1883174"/>
                  <a:ext cx="1432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53" name="Ink 252">
                  <a:extLst>
                    <a:ext uri="{FF2B5EF4-FFF2-40B4-BE49-F238E27FC236}">
                      <a16:creationId xmlns:a16="http://schemas.microsoft.com/office/drawing/2014/main" id="{F46C1526-2A90-236F-BD76-1A150E9ACEE2}"/>
                    </a:ext>
                  </a:extLst>
                </p14:cNvPr>
                <p14:cNvContentPartPr/>
                <p14:nvPr/>
              </p14:nvContentPartPr>
              <p14:xfrm>
                <a:off x="6230215" y="1800374"/>
                <a:ext cx="123480" cy="190440"/>
              </p14:xfrm>
            </p:contentPart>
          </mc:Choice>
          <mc:Fallback>
            <p:pic>
              <p:nvPicPr>
                <p:cNvPr id="253" name="Ink 252">
                  <a:extLst>
                    <a:ext uri="{FF2B5EF4-FFF2-40B4-BE49-F238E27FC236}">
                      <a16:creationId xmlns:a16="http://schemas.microsoft.com/office/drawing/2014/main" id="{F46C1526-2A90-236F-BD76-1A150E9ACEE2}"/>
                    </a:ext>
                  </a:extLst>
                </p:cNvPr>
                <p:cNvPicPr/>
                <p:nvPr/>
              </p:nvPicPr>
              <p:blipFill>
                <a:blip r:embed="rId457"/>
                <a:stretch>
                  <a:fillRect/>
                </a:stretch>
              </p:blipFill>
              <p:spPr>
                <a:xfrm>
                  <a:off x="6224095" y="1794254"/>
                  <a:ext cx="1357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54" name="Ink 253">
                  <a:extLst>
                    <a:ext uri="{FF2B5EF4-FFF2-40B4-BE49-F238E27FC236}">
                      <a16:creationId xmlns:a16="http://schemas.microsoft.com/office/drawing/2014/main" id="{D9ADE79D-C7F6-E512-8199-C315E41B58ED}"/>
                    </a:ext>
                  </a:extLst>
                </p14:cNvPr>
                <p14:cNvContentPartPr/>
                <p14:nvPr/>
              </p14:nvContentPartPr>
              <p14:xfrm>
                <a:off x="6422455" y="1816934"/>
                <a:ext cx="145440" cy="186120"/>
              </p14:xfrm>
            </p:contentPart>
          </mc:Choice>
          <mc:Fallback>
            <p:pic>
              <p:nvPicPr>
                <p:cNvPr id="254" name="Ink 253">
                  <a:extLst>
                    <a:ext uri="{FF2B5EF4-FFF2-40B4-BE49-F238E27FC236}">
                      <a16:creationId xmlns:a16="http://schemas.microsoft.com/office/drawing/2014/main" id="{D9ADE79D-C7F6-E512-8199-C315E41B58ED}"/>
                    </a:ext>
                  </a:extLst>
                </p:cNvPr>
                <p:cNvPicPr/>
                <p:nvPr/>
              </p:nvPicPr>
              <p:blipFill>
                <a:blip r:embed="rId459"/>
                <a:stretch>
                  <a:fillRect/>
                </a:stretch>
              </p:blipFill>
              <p:spPr>
                <a:xfrm>
                  <a:off x="6416335" y="1810814"/>
                  <a:ext cx="1576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55" name="Ink 254">
                  <a:extLst>
                    <a:ext uri="{FF2B5EF4-FFF2-40B4-BE49-F238E27FC236}">
                      <a16:creationId xmlns:a16="http://schemas.microsoft.com/office/drawing/2014/main" id="{EA40BB1B-EE1B-7A21-805B-E158039B5512}"/>
                    </a:ext>
                  </a:extLst>
                </p14:cNvPr>
                <p14:cNvContentPartPr/>
                <p14:nvPr/>
              </p14:nvContentPartPr>
              <p14:xfrm>
                <a:off x="6675535" y="2020694"/>
                <a:ext cx="137880" cy="27720"/>
              </p14:xfrm>
            </p:contentPart>
          </mc:Choice>
          <mc:Fallback>
            <p:pic>
              <p:nvPicPr>
                <p:cNvPr id="255" name="Ink 254">
                  <a:extLst>
                    <a:ext uri="{FF2B5EF4-FFF2-40B4-BE49-F238E27FC236}">
                      <a16:creationId xmlns:a16="http://schemas.microsoft.com/office/drawing/2014/main" id="{EA40BB1B-EE1B-7A21-805B-E158039B5512}"/>
                    </a:ext>
                  </a:extLst>
                </p:cNvPr>
                <p:cNvPicPr/>
                <p:nvPr/>
              </p:nvPicPr>
              <p:blipFill>
                <a:blip r:embed="rId461"/>
                <a:stretch>
                  <a:fillRect/>
                </a:stretch>
              </p:blipFill>
              <p:spPr>
                <a:xfrm>
                  <a:off x="6669415" y="2014574"/>
                  <a:ext cx="1501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57" name="Ink 256">
                  <a:extLst>
                    <a:ext uri="{FF2B5EF4-FFF2-40B4-BE49-F238E27FC236}">
                      <a16:creationId xmlns:a16="http://schemas.microsoft.com/office/drawing/2014/main" id="{4A9E71B1-51C1-EDC6-0CF6-60FED7FE2A89}"/>
                    </a:ext>
                  </a:extLst>
                </p14:cNvPr>
                <p14:cNvContentPartPr/>
                <p14:nvPr/>
              </p14:nvContentPartPr>
              <p14:xfrm>
                <a:off x="6899455" y="1812614"/>
                <a:ext cx="50760" cy="173520"/>
              </p14:xfrm>
            </p:contentPart>
          </mc:Choice>
          <mc:Fallback>
            <p:pic>
              <p:nvPicPr>
                <p:cNvPr id="257" name="Ink 256">
                  <a:extLst>
                    <a:ext uri="{FF2B5EF4-FFF2-40B4-BE49-F238E27FC236}">
                      <a16:creationId xmlns:a16="http://schemas.microsoft.com/office/drawing/2014/main" id="{4A9E71B1-51C1-EDC6-0CF6-60FED7FE2A89}"/>
                    </a:ext>
                  </a:extLst>
                </p:cNvPr>
                <p:cNvPicPr/>
                <p:nvPr/>
              </p:nvPicPr>
              <p:blipFill>
                <a:blip r:embed="rId463"/>
                <a:stretch>
                  <a:fillRect/>
                </a:stretch>
              </p:blipFill>
              <p:spPr>
                <a:xfrm>
                  <a:off x="6893335" y="1806494"/>
                  <a:ext cx="63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58" name="Ink 257">
                  <a:extLst>
                    <a:ext uri="{FF2B5EF4-FFF2-40B4-BE49-F238E27FC236}">
                      <a16:creationId xmlns:a16="http://schemas.microsoft.com/office/drawing/2014/main" id="{56ED57FB-421F-32BC-E9AB-885BB13A8AFD}"/>
                    </a:ext>
                  </a:extLst>
                </p14:cNvPr>
                <p14:cNvContentPartPr/>
                <p14:nvPr/>
              </p14:nvContentPartPr>
              <p14:xfrm>
                <a:off x="6841495" y="1766534"/>
                <a:ext cx="212040" cy="232200"/>
              </p14:xfrm>
            </p:contentPart>
          </mc:Choice>
          <mc:Fallback>
            <p:pic>
              <p:nvPicPr>
                <p:cNvPr id="258" name="Ink 257">
                  <a:extLst>
                    <a:ext uri="{FF2B5EF4-FFF2-40B4-BE49-F238E27FC236}">
                      <a16:creationId xmlns:a16="http://schemas.microsoft.com/office/drawing/2014/main" id="{56ED57FB-421F-32BC-E9AB-885BB13A8AFD}"/>
                    </a:ext>
                  </a:extLst>
                </p:cNvPr>
                <p:cNvPicPr/>
                <p:nvPr/>
              </p:nvPicPr>
              <p:blipFill>
                <a:blip r:embed="rId465"/>
                <a:stretch>
                  <a:fillRect/>
                </a:stretch>
              </p:blipFill>
              <p:spPr>
                <a:xfrm>
                  <a:off x="6835375" y="1760414"/>
                  <a:ext cx="2242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59" name="Ink 258">
                  <a:extLst>
                    <a:ext uri="{FF2B5EF4-FFF2-40B4-BE49-F238E27FC236}">
                      <a16:creationId xmlns:a16="http://schemas.microsoft.com/office/drawing/2014/main" id="{5E2C0C37-226C-8917-3652-61FEE63A6712}"/>
                    </a:ext>
                  </a:extLst>
                </p14:cNvPr>
                <p14:cNvContentPartPr/>
                <p14:nvPr/>
              </p14:nvContentPartPr>
              <p14:xfrm>
                <a:off x="7121215" y="2062094"/>
                <a:ext cx="135000" cy="9000"/>
              </p14:xfrm>
            </p:contentPart>
          </mc:Choice>
          <mc:Fallback>
            <p:pic>
              <p:nvPicPr>
                <p:cNvPr id="259" name="Ink 258">
                  <a:extLst>
                    <a:ext uri="{FF2B5EF4-FFF2-40B4-BE49-F238E27FC236}">
                      <a16:creationId xmlns:a16="http://schemas.microsoft.com/office/drawing/2014/main" id="{5E2C0C37-226C-8917-3652-61FEE63A6712}"/>
                    </a:ext>
                  </a:extLst>
                </p:cNvPr>
                <p:cNvPicPr/>
                <p:nvPr/>
              </p:nvPicPr>
              <p:blipFill>
                <a:blip r:embed="rId467"/>
                <a:stretch>
                  <a:fillRect/>
                </a:stretch>
              </p:blipFill>
              <p:spPr>
                <a:xfrm>
                  <a:off x="7115095" y="2055974"/>
                  <a:ext cx="1472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61" name="Ink 260">
                  <a:extLst>
                    <a:ext uri="{FF2B5EF4-FFF2-40B4-BE49-F238E27FC236}">
                      <a16:creationId xmlns:a16="http://schemas.microsoft.com/office/drawing/2014/main" id="{5C3928B2-CC82-28C5-C03A-E2724CA82ED1}"/>
                    </a:ext>
                  </a:extLst>
                </p14:cNvPr>
                <p14:cNvContentPartPr/>
                <p14:nvPr/>
              </p14:nvContentPartPr>
              <p14:xfrm>
                <a:off x="7399135" y="1780934"/>
                <a:ext cx="162360" cy="217440"/>
              </p14:xfrm>
            </p:contentPart>
          </mc:Choice>
          <mc:Fallback>
            <p:pic>
              <p:nvPicPr>
                <p:cNvPr id="261" name="Ink 260">
                  <a:extLst>
                    <a:ext uri="{FF2B5EF4-FFF2-40B4-BE49-F238E27FC236}">
                      <a16:creationId xmlns:a16="http://schemas.microsoft.com/office/drawing/2014/main" id="{5C3928B2-CC82-28C5-C03A-E2724CA82ED1}"/>
                    </a:ext>
                  </a:extLst>
                </p:cNvPr>
                <p:cNvPicPr/>
                <p:nvPr/>
              </p:nvPicPr>
              <p:blipFill>
                <a:blip r:embed="rId469"/>
                <a:stretch>
                  <a:fillRect/>
                </a:stretch>
              </p:blipFill>
              <p:spPr>
                <a:xfrm>
                  <a:off x="7393015" y="1774814"/>
                  <a:ext cx="1746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62" name="Ink 261">
                  <a:extLst>
                    <a:ext uri="{FF2B5EF4-FFF2-40B4-BE49-F238E27FC236}">
                      <a16:creationId xmlns:a16="http://schemas.microsoft.com/office/drawing/2014/main" id="{A00A01F5-B135-3393-E94F-2B1524B87314}"/>
                    </a:ext>
                  </a:extLst>
                </p14:cNvPr>
                <p14:cNvContentPartPr/>
                <p14:nvPr/>
              </p14:nvContentPartPr>
              <p14:xfrm>
                <a:off x="7678135" y="1876334"/>
                <a:ext cx="106920" cy="177480"/>
              </p14:xfrm>
            </p:contentPart>
          </mc:Choice>
          <mc:Fallback>
            <p:pic>
              <p:nvPicPr>
                <p:cNvPr id="262" name="Ink 261">
                  <a:extLst>
                    <a:ext uri="{FF2B5EF4-FFF2-40B4-BE49-F238E27FC236}">
                      <a16:creationId xmlns:a16="http://schemas.microsoft.com/office/drawing/2014/main" id="{A00A01F5-B135-3393-E94F-2B1524B87314}"/>
                    </a:ext>
                  </a:extLst>
                </p:cNvPr>
                <p:cNvPicPr/>
                <p:nvPr/>
              </p:nvPicPr>
              <p:blipFill>
                <a:blip r:embed="rId471"/>
                <a:stretch>
                  <a:fillRect/>
                </a:stretch>
              </p:blipFill>
              <p:spPr>
                <a:xfrm>
                  <a:off x="7672015" y="1870214"/>
                  <a:ext cx="1191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63" name="Ink 262">
                  <a:extLst>
                    <a:ext uri="{FF2B5EF4-FFF2-40B4-BE49-F238E27FC236}">
                      <a16:creationId xmlns:a16="http://schemas.microsoft.com/office/drawing/2014/main" id="{D36992E3-FA39-BF28-0057-A48A336841EE}"/>
                    </a:ext>
                  </a:extLst>
                </p14:cNvPr>
                <p14:cNvContentPartPr/>
                <p14:nvPr/>
              </p14:nvContentPartPr>
              <p14:xfrm>
                <a:off x="7813495" y="1889654"/>
                <a:ext cx="122760" cy="187560"/>
              </p14:xfrm>
            </p:contentPart>
          </mc:Choice>
          <mc:Fallback>
            <p:pic>
              <p:nvPicPr>
                <p:cNvPr id="263" name="Ink 262">
                  <a:extLst>
                    <a:ext uri="{FF2B5EF4-FFF2-40B4-BE49-F238E27FC236}">
                      <a16:creationId xmlns:a16="http://schemas.microsoft.com/office/drawing/2014/main" id="{D36992E3-FA39-BF28-0057-A48A336841EE}"/>
                    </a:ext>
                  </a:extLst>
                </p:cNvPr>
                <p:cNvPicPr/>
                <p:nvPr/>
              </p:nvPicPr>
              <p:blipFill>
                <a:blip r:embed="rId473"/>
                <a:stretch>
                  <a:fillRect/>
                </a:stretch>
              </p:blipFill>
              <p:spPr>
                <a:xfrm>
                  <a:off x="7807375" y="1883534"/>
                  <a:ext cx="1350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5" name="Ink 294">
                  <a:extLst>
                    <a:ext uri="{FF2B5EF4-FFF2-40B4-BE49-F238E27FC236}">
                      <a16:creationId xmlns:a16="http://schemas.microsoft.com/office/drawing/2014/main" id="{FC563F35-BBF7-95DA-1912-2468EB011388}"/>
                    </a:ext>
                  </a:extLst>
                </p14:cNvPr>
                <p14:cNvContentPartPr/>
                <p14:nvPr/>
              </p14:nvContentPartPr>
              <p14:xfrm>
                <a:off x="7005655" y="1351454"/>
                <a:ext cx="17280" cy="304560"/>
              </p14:xfrm>
            </p:contentPart>
          </mc:Choice>
          <mc:Fallback>
            <p:pic>
              <p:nvPicPr>
                <p:cNvPr id="295" name="Ink 294">
                  <a:extLst>
                    <a:ext uri="{FF2B5EF4-FFF2-40B4-BE49-F238E27FC236}">
                      <a16:creationId xmlns:a16="http://schemas.microsoft.com/office/drawing/2014/main" id="{FC563F35-BBF7-95DA-1912-2468EB011388}"/>
                    </a:ext>
                  </a:extLst>
                </p:cNvPr>
                <p:cNvPicPr/>
                <p:nvPr/>
              </p:nvPicPr>
              <p:blipFill>
                <a:blip r:embed="rId475"/>
                <a:stretch>
                  <a:fillRect/>
                </a:stretch>
              </p:blipFill>
              <p:spPr>
                <a:xfrm>
                  <a:off x="6999535" y="1345334"/>
                  <a:ext cx="2952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96" name="Ink 295">
                  <a:extLst>
                    <a:ext uri="{FF2B5EF4-FFF2-40B4-BE49-F238E27FC236}">
                      <a16:creationId xmlns:a16="http://schemas.microsoft.com/office/drawing/2014/main" id="{946047FE-B0E3-30B0-9EEF-7C9D2A147E60}"/>
                    </a:ext>
                  </a:extLst>
                </p14:cNvPr>
                <p14:cNvContentPartPr/>
                <p14:nvPr/>
              </p14:nvContentPartPr>
              <p14:xfrm>
                <a:off x="6905935" y="1329134"/>
                <a:ext cx="113040" cy="147600"/>
              </p14:xfrm>
            </p:contentPart>
          </mc:Choice>
          <mc:Fallback>
            <p:pic>
              <p:nvPicPr>
                <p:cNvPr id="296" name="Ink 295">
                  <a:extLst>
                    <a:ext uri="{FF2B5EF4-FFF2-40B4-BE49-F238E27FC236}">
                      <a16:creationId xmlns:a16="http://schemas.microsoft.com/office/drawing/2014/main" id="{946047FE-B0E3-30B0-9EEF-7C9D2A147E60}"/>
                    </a:ext>
                  </a:extLst>
                </p:cNvPr>
                <p:cNvPicPr/>
                <p:nvPr/>
              </p:nvPicPr>
              <p:blipFill>
                <a:blip r:embed="rId477"/>
                <a:stretch>
                  <a:fillRect/>
                </a:stretch>
              </p:blipFill>
              <p:spPr>
                <a:xfrm>
                  <a:off x="6899815" y="1323014"/>
                  <a:ext cx="125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7" name="Ink 296">
                  <a:extLst>
                    <a:ext uri="{FF2B5EF4-FFF2-40B4-BE49-F238E27FC236}">
                      <a16:creationId xmlns:a16="http://schemas.microsoft.com/office/drawing/2014/main" id="{39A13017-C034-9868-F5A9-99941F5337A5}"/>
                    </a:ext>
                  </a:extLst>
                </p14:cNvPr>
                <p14:cNvContentPartPr/>
                <p14:nvPr/>
              </p14:nvContentPartPr>
              <p14:xfrm>
                <a:off x="6957775" y="1318334"/>
                <a:ext cx="86040" cy="81720"/>
              </p14:xfrm>
            </p:contentPart>
          </mc:Choice>
          <mc:Fallback>
            <p:pic>
              <p:nvPicPr>
                <p:cNvPr id="297" name="Ink 296">
                  <a:extLst>
                    <a:ext uri="{FF2B5EF4-FFF2-40B4-BE49-F238E27FC236}">
                      <a16:creationId xmlns:a16="http://schemas.microsoft.com/office/drawing/2014/main" id="{39A13017-C034-9868-F5A9-99941F5337A5}"/>
                    </a:ext>
                  </a:extLst>
                </p:cNvPr>
                <p:cNvPicPr/>
                <p:nvPr/>
              </p:nvPicPr>
              <p:blipFill>
                <a:blip r:embed="rId479"/>
                <a:stretch>
                  <a:fillRect/>
                </a:stretch>
              </p:blipFill>
              <p:spPr>
                <a:xfrm>
                  <a:off x="6951655" y="1312214"/>
                  <a:ext cx="982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8" name="Ink 297">
                  <a:extLst>
                    <a:ext uri="{FF2B5EF4-FFF2-40B4-BE49-F238E27FC236}">
                      <a16:creationId xmlns:a16="http://schemas.microsoft.com/office/drawing/2014/main" id="{F61E7119-0377-A9BB-F227-62DDFFE5663C}"/>
                    </a:ext>
                  </a:extLst>
                </p14:cNvPr>
                <p14:cNvContentPartPr/>
                <p14:nvPr/>
              </p14:nvContentPartPr>
              <p14:xfrm>
                <a:off x="5970295" y="675014"/>
                <a:ext cx="34920" cy="482760"/>
              </p14:xfrm>
            </p:contentPart>
          </mc:Choice>
          <mc:Fallback>
            <p:pic>
              <p:nvPicPr>
                <p:cNvPr id="298" name="Ink 297">
                  <a:extLst>
                    <a:ext uri="{FF2B5EF4-FFF2-40B4-BE49-F238E27FC236}">
                      <a16:creationId xmlns:a16="http://schemas.microsoft.com/office/drawing/2014/main" id="{F61E7119-0377-A9BB-F227-62DDFFE5663C}"/>
                    </a:ext>
                  </a:extLst>
                </p:cNvPr>
                <p:cNvPicPr/>
                <p:nvPr/>
              </p:nvPicPr>
              <p:blipFill>
                <a:blip r:embed="rId481"/>
                <a:stretch>
                  <a:fillRect/>
                </a:stretch>
              </p:blipFill>
              <p:spPr>
                <a:xfrm>
                  <a:off x="5964175" y="668894"/>
                  <a:ext cx="4716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9" name="Ink 298">
                  <a:extLst>
                    <a:ext uri="{FF2B5EF4-FFF2-40B4-BE49-F238E27FC236}">
                      <a16:creationId xmlns:a16="http://schemas.microsoft.com/office/drawing/2014/main" id="{794EFDE8-4C93-DA08-0FF7-550CBC23A8CC}"/>
                    </a:ext>
                  </a:extLst>
                </p14:cNvPr>
                <p14:cNvContentPartPr/>
                <p14:nvPr/>
              </p14:nvContentPartPr>
              <p14:xfrm>
                <a:off x="5900815" y="1229054"/>
                <a:ext cx="3747600" cy="119160"/>
              </p14:xfrm>
            </p:contentPart>
          </mc:Choice>
          <mc:Fallback>
            <p:pic>
              <p:nvPicPr>
                <p:cNvPr id="299" name="Ink 298">
                  <a:extLst>
                    <a:ext uri="{FF2B5EF4-FFF2-40B4-BE49-F238E27FC236}">
                      <a16:creationId xmlns:a16="http://schemas.microsoft.com/office/drawing/2014/main" id="{794EFDE8-4C93-DA08-0FF7-550CBC23A8CC}"/>
                    </a:ext>
                  </a:extLst>
                </p:cNvPr>
                <p:cNvPicPr/>
                <p:nvPr/>
              </p:nvPicPr>
              <p:blipFill>
                <a:blip r:embed="rId483"/>
                <a:stretch>
                  <a:fillRect/>
                </a:stretch>
              </p:blipFill>
              <p:spPr>
                <a:xfrm>
                  <a:off x="5894695" y="1222934"/>
                  <a:ext cx="3759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00" name="Ink 299">
                  <a:extLst>
                    <a:ext uri="{FF2B5EF4-FFF2-40B4-BE49-F238E27FC236}">
                      <a16:creationId xmlns:a16="http://schemas.microsoft.com/office/drawing/2014/main" id="{F5F2F69F-BEF6-0829-161C-B870E3B41E0E}"/>
                    </a:ext>
                  </a:extLst>
                </p14:cNvPr>
                <p14:cNvContentPartPr/>
                <p14:nvPr/>
              </p14:nvContentPartPr>
              <p14:xfrm>
                <a:off x="5964535" y="586814"/>
                <a:ext cx="3972960" cy="105120"/>
              </p14:xfrm>
            </p:contentPart>
          </mc:Choice>
          <mc:Fallback>
            <p:pic>
              <p:nvPicPr>
                <p:cNvPr id="300" name="Ink 299">
                  <a:extLst>
                    <a:ext uri="{FF2B5EF4-FFF2-40B4-BE49-F238E27FC236}">
                      <a16:creationId xmlns:a16="http://schemas.microsoft.com/office/drawing/2014/main" id="{F5F2F69F-BEF6-0829-161C-B870E3B41E0E}"/>
                    </a:ext>
                  </a:extLst>
                </p:cNvPr>
                <p:cNvPicPr/>
                <p:nvPr/>
              </p:nvPicPr>
              <p:blipFill>
                <a:blip r:embed="rId485"/>
                <a:stretch>
                  <a:fillRect/>
                </a:stretch>
              </p:blipFill>
              <p:spPr>
                <a:xfrm>
                  <a:off x="5958415" y="580694"/>
                  <a:ext cx="3985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01" name="Ink 300">
                  <a:extLst>
                    <a:ext uri="{FF2B5EF4-FFF2-40B4-BE49-F238E27FC236}">
                      <a16:creationId xmlns:a16="http://schemas.microsoft.com/office/drawing/2014/main" id="{99EA643B-1915-A7CB-2342-49DA9FFE5C1B}"/>
                    </a:ext>
                  </a:extLst>
                </p14:cNvPr>
                <p14:cNvContentPartPr/>
                <p14:nvPr/>
              </p14:nvContentPartPr>
              <p14:xfrm>
                <a:off x="9663895" y="696254"/>
                <a:ext cx="225000" cy="627480"/>
              </p14:xfrm>
            </p:contentPart>
          </mc:Choice>
          <mc:Fallback>
            <p:pic>
              <p:nvPicPr>
                <p:cNvPr id="301" name="Ink 300">
                  <a:extLst>
                    <a:ext uri="{FF2B5EF4-FFF2-40B4-BE49-F238E27FC236}">
                      <a16:creationId xmlns:a16="http://schemas.microsoft.com/office/drawing/2014/main" id="{99EA643B-1915-A7CB-2342-49DA9FFE5C1B}"/>
                    </a:ext>
                  </a:extLst>
                </p:cNvPr>
                <p:cNvPicPr/>
                <p:nvPr/>
              </p:nvPicPr>
              <p:blipFill>
                <a:blip r:embed="rId487"/>
                <a:stretch>
                  <a:fillRect/>
                </a:stretch>
              </p:blipFill>
              <p:spPr>
                <a:xfrm>
                  <a:off x="9657775" y="690134"/>
                  <a:ext cx="237240" cy="6397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02" name="Ink 301">
                  <a:extLst>
                    <a:ext uri="{FF2B5EF4-FFF2-40B4-BE49-F238E27FC236}">
                      <a16:creationId xmlns:a16="http://schemas.microsoft.com/office/drawing/2014/main" id="{64A2C9E5-F436-35C9-F6E4-2631A5D07276}"/>
                    </a:ext>
                  </a:extLst>
                </p14:cNvPr>
                <p14:cNvContentPartPr/>
                <p14:nvPr/>
              </p14:nvContentPartPr>
              <p14:xfrm>
                <a:off x="6124375" y="767534"/>
                <a:ext cx="198720" cy="293760"/>
              </p14:xfrm>
            </p:contentPart>
          </mc:Choice>
          <mc:Fallback>
            <p:pic>
              <p:nvPicPr>
                <p:cNvPr id="302" name="Ink 301">
                  <a:extLst>
                    <a:ext uri="{FF2B5EF4-FFF2-40B4-BE49-F238E27FC236}">
                      <a16:creationId xmlns:a16="http://schemas.microsoft.com/office/drawing/2014/main" id="{64A2C9E5-F436-35C9-F6E4-2631A5D07276}"/>
                    </a:ext>
                  </a:extLst>
                </p:cNvPr>
                <p:cNvPicPr/>
                <p:nvPr/>
              </p:nvPicPr>
              <p:blipFill>
                <a:blip r:embed="rId489"/>
                <a:stretch>
                  <a:fillRect/>
                </a:stretch>
              </p:blipFill>
              <p:spPr>
                <a:xfrm>
                  <a:off x="6118255" y="761414"/>
                  <a:ext cx="2109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3" name="Ink 302">
                  <a:extLst>
                    <a:ext uri="{FF2B5EF4-FFF2-40B4-BE49-F238E27FC236}">
                      <a16:creationId xmlns:a16="http://schemas.microsoft.com/office/drawing/2014/main" id="{DBF58FA0-E584-127E-BD35-6A1636F4600F}"/>
                    </a:ext>
                  </a:extLst>
                </p14:cNvPr>
                <p14:cNvContentPartPr/>
                <p14:nvPr/>
              </p14:nvContentPartPr>
              <p14:xfrm>
                <a:off x="6152095" y="940694"/>
                <a:ext cx="212400" cy="22320"/>
              </p14:xfrm>
            </p:contentPart>
          </mc:Choice>
          <mc:Fallback>
            <p:pic>
              <p:nvPicPr>
                <p:cNvPr id="303" name="Ink 302">
                  <a:extLst>
                    <a:ext uri="{FF2B5EF4-FFF2-40B4-BE49-F238E27FC236}">
                      <a16:creationId xmlns:a16="http://schemas.microsoft.com/office/drawing/2014/main" id="{DBF58FA0-E584-127E-BD35-6A1636F4600F}"/>
                    </a:ext>
                  </a:extLst>
                </p:cNvPr>
                <p:cNvPicPr/>
                <p:nvPr/>
              </p:nvPicPr>
              <p:blipFill>
                <a:blip r:embed="rId491"/>
                <a:stretch>
                  <a:fillRect/>
                </a:stretch>
              </p:blipFill>
              <p:spPr>
                <a:xfrm>
                  <a:off x="6145975" y="934574"/>
                  <a:ext cx="2246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04" name="Ink 303">
                  <a:extLst>
                    <a:ext uri="{FF2B5EF4-FFF2-40B4-BE49-F238E27FC236}">
                      <a16:creationId xmlns:a16="http://schemas.microsoft.com/office/drawing/2014/main" id="{4E90151D-2E20-4D80-9DF7-D807EE6C5E73}"/>
                    </a:ext>
                  </a:extLst>
                </p14:cNvPr>
                <p14:cNvContentPartPr/>
                <p14:nvPr/>
              </p14:nvContentPartPr>
              <p14:xfrm>
                <a:off x="6444055" y="819374"/>
                <a:ext cx="219240" cy="264600"/>
              </p14:xfrm>
            </p:contentPart>
          </mc:Choice>
          <mc:Fallback>
            <p:pic>
              <p:nvPicPr>
                <p:cNvPr id="304" name="Ink 303">
                  <a:extLst>
                    <a:ext uri="{FF2B5EF4-FFF2-40B4-BE49-F238E27FC236}">
                      <a16:creationId xmlns:a16="http://schemas.microsoft.com/office/drawing/2014/main" id="{4E90151D-2E20-4D80-9DF7-D807EE6C5E73}"/>
                    </a:ext>
                  </a:extLst>
                </p:cNvPr>
                <p:cNvPicPr/>
                <p:nvPr/>
              </p:nvPicPr>
              <p:blipFill>
                <a:blip r:embed="rId493"/>
                <a:stretch>
                  <a:fillRect/>
                </a:stretch>
              </p:blipFill>
              <p:spPr>
                <a:xfrm>
                  <a:off x="6437935" y="813254"/>
                  <a:ext cx="2314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05" name="Ink 304">
                  <a:extLst>
                    <a:ext uri="{FF2B5EF4-FFF2-40B4-BE49-F238E27FC236}">
                      <a16:creationId xmlns:a16="http://schemas.microsoft.com/office/drawing/2014/main" id="{17C24E0E-0D69-55EC-1E42-501560338BF5}"/>
                    </a:ext>
                  </a:extLst>
                </p14:cNvPr>
                <p14:cNvContentPartPr/>
                <p14:nvPr/>
              </p14:nvContentPartPr>
              <p14:xfrm>
                <a:off x="6726295" y="1083614"/>
                <a:ext cx="137160" cy="6840"/>
              </p14:xfrm>
            </p:contentPart>
          </mc:Choice>
          <mc:Fallback>
            <p:pic>
              <p:nvPicPr>
                <p:cNvPr id="305" name="Ink 304">
                  <a:extLst>
                    <a:ext uri="{FF2B5EF4-FFF2-40B4-BE49-F238E27FC236}">
                      <a16:creationId xmlns:a16="http://schemas.microsoft.com/office/drawing/2014/main" id="{17C24E0E-0D69-55EC-1E42-501560338BF5}"/>
                    </a:ext>
                  </a:extLst>
                </p:cNvPr>
                <p:cNvPicPr/>
                <p:nvPr/>
              </p:nvPicPr>
              <p:blipFill>
                <a:blip r:embed="rId495"/>
                <a:stretch>
                  <a:fillRect/>
                </a:stretch>
              </p:blipFill>
              <p:spPr>
                <a:xfrm>
                  <a:off x="6720175" y="1077494"/>
                  <a:ext cx="1494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7" name="Ink 306">
                  <a:extLst>
                    <a:ext uri="{FF2B5EF4-FFF2-40B4-BE49-F238E27FC236}">
                      <a16:creationId xmlns:a16="http://schemas.microsoft.com/office/drawing/2014/main" id="{4276A68B-EEE3-F728-BEAC-5D203E42B13A}"/>
                    </a:ext>
                  </a:extLst>
                </p14:cNvPr>
                <p14:cNvContentPartPr/>
                <p14:nvPr/>
              </p14:nvContentPartPr>
              <p14:xfrm>
                <a:off x="7036975" y="805334"/>
                <a:ext cx="216720" cy="255240"/>
              </p14:xfrm>
            </p:contentPart>
          </mc:Choice>
          <mc:Fallback>
            <p:pic>
              <p:nvPicPr>
                <p:cNvPr id="307" name="Ink 306">
                  <a:extLst>
                    <a:ext uri="{FF2B5EF4-FFF2-40B4-BE49-F238E27FC236}">
                      <a16:creationId xmlns:a16="http://schemas.microsoft.com/office/drawing/2014/main" id="{4276A68B-EEE3-F728-BEAC-5D203E42B13A}"/>
                    </a:ext>
                  </a:extLst>
                </p:cNvPr>
                <p:cNvPicPr/>
                <p:nvPr/>
              </p:nvPicPr>
              <p:blipFill>
                <a:blip r:embed="rId497"/>
                <a:stretch>
                  <a:fillRect/>
                </a:stretch>
              </p:blipFill>
              <p:spPr>
                <a:xfrm>
                  <a:off x="7030855" y="799214"/>
                  <a:ext cx="2289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8" name="Ink 307">
                  <a:extLst>
                    <a:ext uri="{FF2B5EF4-FFF2-40B4-BE49-F238E27FC236}">
                      <a16:creationId xmlns:a16="http://schemas.microsoft.com/office/drawing/2014/main" id="{E2B1A1E4-7776-0E5D-2222-4164E21976F9}"/>
                    </a:ext>
                  </a:extLst>
                </p14:cNvPr>
                <p14:cNvContentPartPr/>
                <p14:nvPr/>
              </p14:nvContentPartPr>
              <p14:xfrm>
                <a:off x="7333255" y="834494"/>
                <a:ext cx="143280" cy="245160"/>
              </p14:xfrm>
            </p:contentPart>
          </mc:Choice>
          <mc:Fallback>
            <p:pic>
              <p:nvPicPr>
                <p:cNvPr id="308" name="Ink 307">
                  <a:extLst>
                    <a:ext uri="{FF2B5EF4-FFF2-40B4-BE49-F238E27FC236}">
                      <a16:creationId xmlns:a16="http://schemas.microsoft.com/office/drawing/2014/main" id="{E2B1A1E4-7776-0E5D-2222-4164E21976F9}"/>
                    </a:ext>
                  </a:extLst>
                </p:cNvPr>
                <p:cNvPicPr/>
                <p:nvPr/>
              </p:nvPicPr>
              <p:blipFill>
                <a:blip r:embed="rId499"/>
                <a:stretch>
                  <a:fillRect/>
                </a:stretch>
              </p:blipFill>
              <p:spPr>
                <a:xfrm>
                  <a:off x="7327135" y="828374"/>
                  <a:ext cx="1555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9" name="Ink 308">
                  <a:extLst>
                    <a:ext uri="{FF2B5EF4-FFF2-40B4-BE49-F238E27FC236}">
                      <a16:creationId xmlns:a16="http://schemas.microsoft.com/office/drawing/2014/main" id="{AA8450ED-4FF7-D2BB-6844-35D018EE971A}"/>
                    </a:ext>
                  </a:extLst>
                </p14:cNvPr>
                <p14:cNvContentPartPr/>
                <p14:nvPr/>
              </p14:nvContentPartPr>
              <p14:xfrm>
                <a:off x="7522615" y="817214"/>
                <a:ext cx="168840" cy="268920"/>
              </p14:xfrm>
            </p:contentPart>
          </mc:Choice>
          <mc:Fallback>
            <p:pic>
              <p:nvPicPr>
                <p:cNvPr id="309" name="Ink 308">
                  <a:extLst>
                    <a:ext uri="{FF2B5EF4-FFF2-40B4-BE49-F238E27FC236}">
                      <a16:creationId xmlns:a16="http://schemas.microsoft.com/office/drawing/2014/main" id="{AA8450ED-4FF7-D2BB-6844-35D018EE971A}"/>
                    </a:ext>
                  </a:extLst>
                </p:cNvPr>
                <p:cNvPicPr/>
                <p:nvPr/>
              </p:nvPicPr>
              <p:blipFill>
                <a:blip r:embed="rId501"/>
                <a:stretch>
                  <a:fillRect/>
                </a:stretch>
              </p:blipFill>
              <p:spPr>
                <a:xfrm>
                  <a:off x="7516495" y="811094"/>
                  <a:ext cx="1810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10" name="Ink 309">
                  <a:extLst>
                    <a:ext uri="{FF2B5EF4-FFF2-40B4-BE49-F238E27FC236}">
                      <a16:creationId xmlns:a16="http://schemas.microsoft.com/office/drawing/2014/main" id="{052B6580-A8A0-5567-0D75-837928EECD2B}"/>
                    </a:ext>
                  </a:extLst>
                </p14:cNvPr>
                <p14:cNvContentPartPr/>
                <p14:nvPr/>
              </p14:nvContentPartPr>
              <p14:xfrm>
                <a:off x="7810975" y="1105574"/>
                <a:ext cx="139320" cy="20520"/>
              </p14:xfrm>
            </p:contentPart>
          </mc:Choice>
          <mc:Fallback>
            <p:pic>
              <p:nvPicPr>
                <p:cNvPr id="310" name="Ink 309">
                  <a:extLst>
                    <a:ext uri="{FF2B5EF4-FFF2-40B4-BE49-F238E27FC236}">
                      <a16:creationId xmlns:a16="http://schemas.microsoft.com/office/drawing/2014/main" id="{052B6580-A8A0-5567-0D75-837928EECD2B}"/>
                    </a:ext>
                  </a:extLst>
                </p:cNvPr>
                <p:cNvPicPr/>
                <p:nvPr/>
              </p:nvPicPr>
              <p:blipFill>
                <a:blip r:embed="rId503"/>
                <a:stretch>
                  <a:fillRect/>
                </a:stretch>
              </p:blipFill>
              <p:spPr>
                <a:xfrm>
                  <a:off x="7804855" y="1099454"/>
                  <a:ext cx="1515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12" name="Ink 311">
                  <a:extLst>
                    <a:ext uri="{FF2B5EF4-FFF2-40B4-BE49-F238E27FC236}">
                      <a16:creationId xmlns:a16="http://schemas.microsoft.com/office/drawing/2014/main" id="{5235F814-BFA8-C880-FFB8-5A435428702A}"/>
                    </a:ext>
                  </a:extLst>
                </p14:cNvPr>
                <p14:cNvContentPartPr/>
                <p14:nvPr/>
              </p14:nvContentPartPr>
              <p14:xfrm>
                <a:off x="8054335" y="886334"/>
                <a:ext cx="47880" cy="213480"/>
              </p14:xfrm>
            </p:contentPart>
          </mc:Choice>
          <mc:Fallback>
            <p:pic>
              <p:nvPicPr>
                <p:cNvPr id="312" name="Ink 311">
                  <a:extLst>
                    <a:ext uri="{FF2B5EF4-FFF2-40B4-BE49-F238E27FC236}">
                      <a16:creationId xmlns:a16="http://schemas.microsoft.com/office/drawing/2014/main" id="{5235F814-BFA8-C880-FFB8-5A435428702A}"/>
                    </a:ext>
                  </a:extLst>
                </p:cNvPr>
                <p:cNvPicPr/>
                <p:nvPr/>
              </p:nvPicPr>
              <p:blipFill>
                <a:blip r:embed="rId505"/>
                <a:stretch>
                  <a:fillRect/>
                </a:stretch>
              </p:blipFill>
              <p:spPr>
                <a:xfrm>
                  <a:off x="8048215" y="880214"/>
                  <a:ext cx="601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13" name="Ink 312">
                  <a:extLst>
                    <a:ext uri="{FF2B5EF4-FFF2-40B4-BE49-F238E27FC236}">
                      <a16:creationId xmlns:a16="http://schemas.microsoft.com/office/drawing/2014/main" id="{B5DD0400-6F87-E41D-54EA-C0EF225D5768}"/>
                    </a:ext>
                  </a:extLst>
                </p14:cNvPr>
                <p14:cNvContentPartPr/>
                <p14:nvPr/>
              </p14:nvContentPartPr>
              <p14:xfrm>
                <a:off x="8058295" y="729014"/>
                <a:ext cx="223920" cy="353520"/>
              </p14:xfrm>
            </p:contentPart>
          </mc:Choice>
          <mc:Fallback>
            <p:pic>
              <p:nvPicPr>
                <p:cNvPr id="313" name="Ink 312">
                  <a:extLst>
                    <a:ext uri="{FF2B5EF4-FFF2-40B4-BE49-F238E27FC236}">
                      <a16:creationId xmlns:a16="http://schemas.microsoft.com/office/drawing/2014/main" id="{B5DD0400-6F87-E41D-54EA-C0EF225D5768}"/>
                    </a:ext>
                  </a:extLst>
                </p:cNvPr>
                <p:cNvPicPr/>
                <p:nvPr/>
              </p:nvPicPr>
              <p:blipFill>
                <a:blip r:embed="rId507"/>
                <a:stretch>
                  <a:fillRect/>
                </a:stretch>
              </p:blipFill>
              <p:spPr>
                <a:xfrm>
                  <a:off x="8052175" y="722894"/>
                  <a:ext cx="23616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14" name="Ink 313">
                  <a:extLst>
                    <a:ext uri="{FF2B5EF4-FFF2-40B4-BE49-F238E27FC236}">
                      <a16:creationId xmlns:a16="http://schemas.microsoft.com/office/drawing/2014/main" id="{BD13F979-5C3E-1177-D438-73A96C489A61}"/>
                    </a:ext>
                  </a:extLst>
                </p14:cNvPr>
                <p14:cNvContentPartPr/>
                <p14:nvPr/>
              </p14:nvContentPartPr>
              <p14:xfrm>
                <a:off x="8331175" y="835934"/>
                <a:ext cx="177480" cy="254160"/>
              </p14:xfrm>
            </p:contentPart>
          </mc:Choice>
          <mc:Fallback>
            <p:pic>
              <p:nvPicPr>
                <p:cNvPr id="314" name="Ink 313">
                  <a:extLst>
                    <a:ext uri="{FF2B5EF4-FFF2-40B4-BE49-F238E27FC236}">
                      <a16:creationId xmlns:a16="http://schemas.microsoft.com/office/drawing/2014/main" id="{BD13F979-5C3E-1177-D438-73A96C489A61}"/>
                    </a:ext>
                  </a:extLst>
                </p:cNvPr>
                <p:cNvPicPr/>
                <p:nvPr/>
              </p:nvPicPr>
              <p:blipFill>
                <a:blip r:embed="rId509"/>
                <a:stretch>
                  <a:fillRect/>
                </a:stretch>
              </p:blipFill>
              <p:spPr>
                <a:xfrm>
                  <a:off x="8325055" y="829814"/>
                  <a:ext cx="1897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15" name="Ink 314">
                  <a:extLst>
                    <a:ext uri="{FF2B5EF4-FFF2-40B4-BE49-F238E27FC236}">
                      <a16:creationId xmlns:a16="http://schemas.microsoft.com/office/drawing/2014/main" id="{E0C55E1D-F845-5F85-6A15-94578EFF6B29}"/>
                    </a:ext>
                  </a:extLst>
                </p14:cNvPr>
                <p14:cNvContentPartPr/>
                <p14:nvPr/>
              </p14:nvContentPartPr>
              <p14:xfrm>
                <a:off x="8361055" y="795254"/>
                <a:ext cx="489960" cy="317880"/>
              </p14:xfrm>
            </p:contentPart>
          </mc:Choice>
          <mc:Fallback>
            <p:pic>
              <p:nvPicPr>
                <p:cNvPr id="315" name="Ink 314">
                  <a:extLst>
                    <a:ext uri="{FF2B5EF4-FFF2-40B4-BE49-F238E27FC236}">
                      <a16:creationId xmlns:a16="http://schemas.microsoft.com/office/drawing/2014/main" id="{E0C55E1D-F845-5F85-6A15-94578EFF6B29}"/>
                    </a:ext>
                  </a:extLst>
                </p:cNvPr>
                <p:cNvPicPr/>
                <p:nvPr/>
              </p:nvPicPr>
              <p:blipFill>
                <a:blip r:embed="rId511"/>
                <a:stretch>
                  <a:fillRect/>
                </a:stretch>
              </p:blipFill>
              <p:spPr>
                <a:xfrm>
                  <a:off x="8354935" y="789134"/>
                  <a:ext cx="5022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17" name="Ink 316">
                  <a:extLst>
                    <a:ext uri="{FF2B5EF4-FFF2-40B4-BE49-F238E27FC236}">
                      <a16:creationId xmlns:a16="http://schemas.microsoft.com/office/drawing/2014/main" id="{A45FE956-89CD-3981-397F-D30F9FD15C8B}"/>
                    </a:ext>
                  </a:extLst>
                </p14:cNvPr>
                <p14:cNvContentPartPr/>
                <p14:nvPr/>
              </p14:nvContentPartPr>
              <p14:xfrm>
                <a:off x="3527335" y="594014"/>
                <a:ext cx="327600" cy="394200"/>
              </p14:xfrm>
            </p:contentPart>
          </mc:Choice>
          <mc:Fallback>
            <p:pic>
              <p:nvPicPr>
                <p:cNvPr id="317" name="Ink 316">
                  <a:extLst>
                    <a:ext uri="{FF2B5EF4-FFF2-40B4-BE49-F238E27FC236}">
                      <a16:creationId xmlns:a16="http://schemas.microsoft.com/office/drawing/2014/main" id="{A45FE956-89CD-3981-397F-D30F9FD15C8B}"/>
                    </a:ext>
                  </a:extLst>
                </p:cNvPr>
                <p:cNvPicPr/>
                <p:nvPr/>
              </p:nvPicPr>
              <p:blipFill>
                <a:blip r:embed="rId513"/>
                <a:stretch>
                  <a:fillRect/>
                </a:stretch>
              </p:blipFill>
              <p:spPr>
                <a:xfrm>
                  <a:off x="3521215" y="587894"/>
                  <a:ext cx="3398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18" name="Ink 317">
                  <a:extLst>
                    <a:ext uri="{FF2B5EF4-FFF2-40B4-BE49-F238E27FC236}">
                      <a16:creationId xmlns:a16="http://schemas.microsoft.com/office/drawing/2014/main" id="{422C724F-DE56-40EF-DB32-E36D14C0F8CC}"/>
                    </a:ext>
                  </a:extLst>
                </p14:cNvPr>
                <p14:cNvContentPartPr/>
                <p14:nvPr/>
              </p14:nvContentPartPr>
              <p14:xfrm>
                <a:off x="3891295" y="624254"/>
                <a:ext cx="166680" cy="326880"/>
              </p14:xfrm>
            </p:contentPart>
          </mc:Choice>
          <mc:Fallback>
            <p:pic>
              <p:nvPicPr>
                <p:cNvPr id="318" name="Ink 317">
                  <a:extLst>
                    <a:ext uri="{FF2B5EF4-FFF2-40B4-BE49-F238E27FC236}">
                      <a16:creationId xmlns:a16="http://schemas.microsoft.com/office/drawing/2014/main" id="{422C724F-DE56-40EF-DB32-E36D14C0F8CC}"/>
                    </a:ext>
                  </a:extLst>
                </p:cNvPr>
                <p:cNvPicPr/>
                <p:nvPr/>
              </p:nvPicPr>
              <p:blipFill>
                <a:blip r:embed="rId515"/>
                <a:stretch>
                  <a:fillRect/>
                </a:stretch>
              </p:blipFill>
              <p:spPr>
                <a:xfrm>
                  <a:off x="3885175" y="618134"/>
                  <a:ext cx="1789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19" name="Ink 318">
                  <a:extLst>
                    <a:ext uri="{FF2B5EF4-FFF2-40B4-BE49-F238E27FC236}">
                      <a16:creationId xmlns:a16="http://schemas.microsoft.com/office/drawing/2014/main" id="{7EE48BF6-24D9-FA42-92AD-48D7620F4070}"/>
                    </a:ext>
                  </a:extLst>
                </p14:cNvPr>
                <p14:cNvContentPartPr/>
                <p14:nvPr/>
              </p14:nvContentPartPr>
              <p14:xfrm>
                <a:off x="3938095" y="811094"/>
                <a:ext cx="117720" cy="43200"/>
              </p14:xfrm>
            </p:contentPart>
          </mc:Choice>
          <mc:Fallback>
            <p:pic>
              <p:nvPicPr>
                <p:cNvPr id="319" name="Ink 318">
                  <a:extLst>
                    <a:ext uri="{FF2B5EF4-FFF2-40B4-BE49-F238E27FC236}">
                      <a16:creationId xmlns:a16="http://schemas.microsoft.com/office/drawing/2014/main" id="{7EE48BF6-24D9-FA42-92AD-48D7620F4070}"/>
                    </a:ext>
                  </a:extLst>
                </p:cNvPr>
                <p:cNvPicPr/>
                <p:nvPr/>
              </p:nvPicPr>
              <p:blipFill>
                <a:blip r:embed="rId517"/>
                <a:stretch>
                  <a:fillRect/>
                </a:stretch>
              </p:blipFill>
              <p:spPr>
                <a:xfrm>
                  <a:off x="3931975" y="804974"/>
                  <a:ext cx="1299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20" name="Ink 319">
                  <a:extLst>
                    <a:ext uri="{FF2B5EF4-FFF2-40B4-BE49-F238E27FC236}">
                      <a16:creationId xmlns:a16="http://schemas.microsoft.com/office/drawing/2014/main" id="{CD2671A2-838C-0BE4-66D5-1C6E46191DBE}"/>
                    </a:ext>
                  </a:extLst>
                </p14:cNvPr>
                <p14:cNvContentPartPr/>
                <p14:nvPr/>
              </p14:nvContentPartPr>
              <p14:xfrm>
                <a:off x="4067335" y="744494"/>
                <a:ext cx="166320" cy="222840"/>
              </p14:xfrm>
            </p:contentPart>
          </mc:Choice>
          <mc:Fallback>
            <p:pic>
              <p:nvPicPr>
                <p:cNvPr id="320" name="Ink 319">
                  <a:extLst>
                    <a:ext uri="{FF2B5EF4-FFF2-40B4-BE49-F238E27FC236}">
                      <a16:creationId xmlns:a16="http://schemas.microsoft.com/office/drawing/2014/main" id="{CD2671A2-838C-0BE4-66D5-1C6E46191DBE}"/>
                    </a:ext>
                  </a:extLst>
                </p:cNvPr>
                <p:cNvPicPr/>
                <p:nvPr/>
              </p:nvPicPr>
              <p:blipFill>
                <a:blip r:embed="rId519"/>
                <a:stretch>
                  <a:fillRect/>
                </a:stretch>
              </p:blipFill>
              <p:spPr>
                <a:xfrm>
                  <a:off x="4061215" y="738374"/>
                  <a:ext cx="178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21" name="Ink 320">
                  <a:extLst>
                    <a:ext uri="{FF2B5EF4-FFF2-40B4-BE49-F238E27FC236}">
                      <a16:creationId xmlns:a16="http://schemas.microsoft.com/office/drawing/2014/main" id="{5E129CBF-2FC1-AF9E-ABB9-3E90BC19D79F}"/>
                    </a:ext>
                  </a:extLst>
                </p14:cNvPr>
                <p14:cNvContentPartPr/>
                <p14:nvPr/>
              </p14:nvContentPartPr>
              <p14:xfrm>
                <a:off x="4273255" y="661694"/>
                <a:ext cx="383040" cy="436320"/>
              </p14:xfrm>
            </p:contentPart>
          </mc:Choice>
          <mc:Fallback>
            <p:pic>
              <p:nvPicPr>
                <p:cNvPr id="321" name="Ink 320">
                  <a:extLst>
                    <a:ext uri="{FF2B5EF4-FFF2-40B4-BE49-F238E27FC236}">
                      <a16:creationId xmlns:a16="http://schemas.microsoft.com/office/drawing/2014/main" id="{5E129CBF-2FC1-AF9E-ABB9-3E90BC19D79F}"/>
                    </a:ext>
                  </a:extLst>
                </p:cNvPr>
                <p:cNvPicPr/>
                <p:nvPr/>
              </p:nvPicPr>
              <p:blipFill>
                <a:blip r:embed="rId521"/>
                <a:stretch>
                  <a:fillRect/>
                </a:stretch>
              </p:blipFill>
              <p:spPr>
                <a:xfrm>
                  <a:off x="4267135" y="655574"/>
                  <a:ext cx="3952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22" name="Ink 321">
                  <a:extLst>
                    <a:ext uri="{FF2B5EF4-FFF2-40B4-BE49-F238E27FC236}">
                      <a16:creationId xmlns:a16="http://schemas.microsoft.com/office/drawing/2014/main" id="{14BD59FC-24FF-0396-6F3C-7EF750B492AB}"/>
                    </a:ext>
                  </a:extLst>
                </p14:cNvPr>
                <p14:cNvContentPartPr/>
                <p14:nvPr/>
              </p14:nvContentPartPr>
              <p14:xfrm>
                <a:off x="4717135" y="752414"/>
                <a:ext cx="19080" cy="190080"/>
              </p14:xfrm>
            </p:contentPart>
          </mc:Choice>
          <mc:Fallback>
            <p:pic>
              <p:nvPicPr>
                <p:cNvPr id="322" name="Ink 321">
                  <a:extLst>
                    <a:ext uri="{FF2B5EF4-FFF2-40B4-BE49-F238E27FC236}">
                      <a16:creationId xmlns:a16="http://schemas.microsoft.com/office/drawing/2014/main" id="{14BD59FC-24FF-0396-6F3C-7EF750B492AB}"/>
                    </a:ext>
                  </a:extLst>
                </p:cNvPr>
                <p:cNvPicPr/>
                <p:nvPr/>
              </p:nvPicPr>
              <p:blipFill>
                <a:blip r:embed="rId523"/>
                <a:stretch>
                  <a:fillRect/>
                </a:stretch>
              </p:blipFill>
              <p:spPr>
                <a:xfrm>
                  <a:off x="4711015" y="746294"/>
                  <a:ext cx="313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23" name="Ink 322">
                  <a:extLst>
                    <a:ext uri="{FF2B5EF4-FFF2-40B4-BE49-F238E27FC236}">
                      <a16:creationId xmlns:a16="http://schemas.microsoft.com/office/drawing/2014/main" id="{33681FE5-CA63-EB5C-EF41-B549BD5DB014}"/>
                    </a:ext>
                  </a:extLst>
                </p14:cNvPr>
                <p14:cNvContentPartPr/>
                <p14:nvPr/>
              </p14:nvContentPartPr>
              <p14:xfrm>
                <a:off x="4753495" y="645134"/>
                <a:ext cx="140760" cy="306000"/>
              </p14:xfrm>
            </p:contentPart>
          </mc:Choice>
          <mc:Fallback>
            <p:pic>
              <p:nvPicPr>
                <p:cNvPr id="323" name="Ink 322">
                  <a:extLst>
                    <a:ext uri="{FF2B5EF4-FFF2-40B4-BE49-F238E27FC236}">
                      <a16:creationId xmlns:a16="http://schemas.microsoft.com/office/drawing/2014/main" id="{33681FE5-CA63-EB5C-EF41-B549BD5DB014}"/>
                    </a:ext>
                  </a:extLst>
                </p:cNvPr>
                <p:cNvPicPr/>
                <p:nvPr/>
              </p:nvPicPr>
              <p:blipFill>
                <a:blip r:embed="rId525"/>
                <a:stretch>
                  <a:fillRect/>
                </a:stretch>
              </p:blipFill>
              <p:spPr>
                <a:xfrm>
                  <a:off x="4747375" y="639014"/>
                  <a:ext cx="1530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24" name="Ink 323">
                  <a:extLst>
                    <a:ext uri="{FF2B5EF4-FFF2-40B4-BE49-F238E27FC236}">
                      <a16:creationId xmlns:a16="http://schemas.microsoft.com/office/drawing/2014/main" id="{157AB171-A623-30AF-3BF5-C4578CD93925}"/>
                    </a:ext>
                  </a:extLst>
                </p14:cNvPr>
                <p14:cNvContentPartPr/>
                <p14:nvPr/>
              </p14:nvContentPartPr>
              <p14:xfrm>
                <a:off x="4972375" y="847454"/>
                <a:ext cx="38160" cy="39600"/>
              </p14:xfrm>
            </p:contentPart>
          </mc:Choice>
          <mc:Fallback>
            <p:pic>
              <p:nvPicPr>
                <p:cNvPr id="324" name="Ink 323">
                  <a:extLst>
                    <a:ext uri="{FF2B5EF4-FFF2-40B4-BE49-F238E27FC236}">
                      <a16:creationId xmlns:a16="http://schemas.microsoft.com/office/drawing/2014/main" id="{157AB171-A623-30AF-3BF5-C4578CD93925}"/>
                    </a:ext>
                  </a:extLst>
                </p:cNvPr>
                <p:cNvPicPr/>
                <p:nvPr/>
              </p:nvPicPr>
              <p:blipFill>
                <a:blip r:embed="rId527"/>
                <a:stretch>
                  <a:fillRect/>
                </a:stretch>
              </p:blipFill>
              <p:spPr>
                <a:xfrm>
                  <a:off x="4966255" y="841334"/>
                  <a:ext cx="504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25" name="Ink 324">
                  <a:extLst>
                    <a:ext uri="{FF2B5EF4-FFF2-40B4-BE49-F238E27FC236}">
                      <a16:creationId xmlns:a16="http://schemas.microsoft.com/office/drawing/2014/main" id="{04FA0AE1-DA1E-131A-F22F-4E45AA755F66}"/>
                    </a:ext>
                  </a:extLst>
                </p14:cNvPr>
                <p14:cNvContentPartPr/>
                <p14:nvPr/>
              </p14:nvContentPartPr>
              <p14:xfrm>
                <a:off x="5065975" y="746294"/>
                <a:ext cx="131400" cy="402480"/>
              </p14:xfrm>
            </p:contentPart>
          </mc:Choice>
          <mc:Fallback>
            <p:pic>
              <p:nvPicPr>
                <p:cNvPr id="325" name="Ink 324">
                  <a:extLst>
                    <a:ext uri="{FF2B5EF4-FFF2-40B4-BE49-F238E27FC236}">
                      <a16:creationId xmlns:a16="http://schemas.microsoft.com/office/drawing/2014/main" id="{04FA0AE1-DA1E-131A-F22F-4E45AA755F66}"/>
                    </a:ext>
                  </a:extLst>
                </p:cNvPr>
                <p:cNvPicPr/>
                <p:nvPr/>
              </p:nvPicPr>
              <p:blipFill>
                <a:blip r:embed="rId529"/>
                <a:stretch>
                  <a:fillRect/>
                </a:stretch>
              </p:blipFill>
              <p:spPr>
                <a:xfrm>
                  <a:off x="5059855" y="740174"/>
                  <a:ext cx="14364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26" name="Ink 325">
                  <a:extLst>
                    <a:ext uri="{FF2B5EF4-FFF2-40B4-BE49-F238E27FC236}">
                      <a16:creationId xmlns:a16="http://schemas.microsoft.com/office/drawing/2014/main" id="{E81A4CDD-56B6-7B7A-29CD-0F150E38A521}"/>
                    </a:ext>
                  </a:extLst>
                </p14:cNvPr>
                <p14:cNvContentPartPr/>
                <p14:nvPr/>
              </p14:nvContentPartPr>
              <p14:xfrm>
                <a:off x="5279095" y="759614"/>
                <a:ext cx="117720" cy="209520"/>
              </p14:xfrm>
            </p:contentPart>
          </mc:Choice>
          <mc:Fallback>
            <p:pic>
              <p:nvPicPr>
                <p:cNvPr id="326" name="Ink 325">
                  <a:extLst>
                    <a:ext uri="{FF2B5EF4-FFF2-40B4-BE49-F238E27FC236}">
                      <a16:creationId xmlns:a16="http://schemas.microsoft.com/office/drawing/2014/main" id="{E81A4CDD-56B6-7B7A-29CD-0F150E38A521}"/>
                    </a:ext>
                  </a:extLst>
                </p:cNvPr>
                <p:cNvPicPr/>
                <p:nvPr/>
              </p:nvPicPr>
              <p:blipFill>
                <a:blip r:embed="rId531"/>
                <a:stretch>
                  <a:fillRect/>
                </a:stretch>
              </p:blipFill>
              <p:spPr>
                <a:xfrm>
                  <a:off x="5272975" y="753494"/>
                  <a:ext cx="1299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27" name="Ink 326">
                  <a:extLst>
                    <a:ext uri="{FF2B5EF4-FFF2-40B4-BE49-F238E27FC236}">
                      <a16:creationId xmlns:a16="http://schemas.microsoft.com/office/drawing/2014/main" id="{33B3C95E-92EB-03EA-626E-FBE94F17CEDF}"/>
                    </a:ext>
                  </a:extLst>
                </p14:cNvPr>
                <p14:cNvContentPartPr/>
                <p14:nvPr/>
              </p14:nvContentPartPr>
              <p14:xfrm>
                <a:off x="5442535" y="750614"/>
                <a:ext cx="81360" cy="182880"/>
              </p14:xfrm>
            </p:contentPart>
          </mc:Choice>
          <mc:Fallback>
            <p:pic>
              <p:nvPicPr>
                <p:cNvPr id="327" name="Ink 326">
                  <a:extLst>
                    <a:ext uri="{FF2B5EF4-FFF2-40B4-BE49-F238E27FC236}">
                      <a16:creationId xmlns:a16="http://schemas.microsoft.com/office/drawing/2014/main" id="{33B3C95E-92EB-03EA-626E-FBE94F17CEDF}"/>
                    </a:ext>
                  </a:extLst>
                </p:cNvPr>
                <p:cNvPicPr/>
                <p:nvPr/>
              </p:nvPicPr>
              <p:blipFill>
                <a:blip r:embed="rId533"/>
                <a:stretch>
                  <a:fillRect/>
                </a:stretch>
              </p:blipFill>
              <p:spPr>
                <a:xfrm>
                  <a:off x="5436415" y="744494"/>
                  <a:ext cx="936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28" name="Ink 327">
                  <a:extLst>
                    <a:ext uri="{FF2B5EF4-FFF2-40B4-BE49-F238E27FC236}">
                      <a16:creationId xmlns:a16="http://schemas.microsoft.com/office/drawing/2014/main" id="{4AB60E6E-4E3F-84CF-9577-7833B2035A37}"/>
                    </a:ext>
                  </a:extLst>
                </p14:cNvPr>
                <p14:cNvContentPartPr/>
                <p14:nvPr/>
              </p14:nvContentPartPr>
              <p14:xfrm>
                <a:off x="5580775" y="718934"/>
                <a:ext cx="122760" cy="207000"/>
              </p14:xfrm>
            </p:contentPart>
          </mc:Choice>
          <mc:Fallback>
            <p:pic>
              <p:nvPicPr>
                <p:cNvPr id="328" name="Ink 327">
                  <a:extLst>
                    <a:ext uri="{FF2B5EF4-FFF2-40B4-BE49-F238E27FC236}">
                      <a16:creationId xmlns:a16="http://schemas.microsoft.com/office/drawing/2014/main" id="{4AB60E6E-4E3F-84CF-9577-7833B2035A37}"/>
                    </a:ext>
                  </a:extLst>
                </p:cNvPr>
                <p:cNvPicPr/>
                <p:nvPr/>
              </p:nvPicPr>
              <p:blipFill>
                <a:blip r:embed="rId535"/>
                <a:stretch>
                  <a:fillRect/>
                </a:stretch>
              </p:blipFill>
              <p:spPr>
                <a:xfrm>
                  <a:off x="5574655" y="712814"/>
                  <a:ext cx="135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29" name="Ink 328">
                  <a:extLst>
                    <a:ext uri="{FF2B5EF4-FFF2-40B4-BE49-F238E27FC236}">
                      <a16:creationId xmlns:a16="http://schemas.microsoft.com/office/drawing/2014/main" id="{11CF5A53-48E7-623D-6E5A-8471B42C48FD}"/>
                    </a:ext>
                  </a:extLst>
                </p14:cNvPr>
                <p14:cNvContentPartPr/>
                <p14:nvPr/>
              </p14:nvContentPartPr>
              <p14:xfrm>
                <a:off x="5664295" y="750974"/>
                <a:ext cx="140400" cy="430560"/>
              </p14:xfrm>
            </p:contentPart>
          </mc:Choice>
          <mc:Fallback>
            <p:pic>
              <p:nvPicPr>
                <p:cNvPr id="329" name="Ink 328">
                  <a:extLst>
                    <a:ext uri="{FF2B5EF4-FFF2-40B4-BE49-F238E27FC236}">
                      <a16:creationId xmlns:a16="http://schemas.microsoft.com/office/drawing/2014/main" id="{11CF5A53-48E7-623D-6E5A-8471B42C48FD}"/>
                    </a:ext>
                  </a:extLst>
                </p:cNvPr>
                <p:cNvPicPr/>
                <p:nvPr/>
              </p:nvPicPr>
              <p:blipFill>
                <a:blip r:embed="rId537"/>
                <a:stretch>
                  <a:fillRect/>
                </a:stretch>
              </p:blipFill>
              <p:spPr>
                <a:xfrm>
                  <a:off x="5658175" y="744854"/>
                  <a:ext cx="15264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274" name="Ink 273">
                  <a:extLst>
                    <a:ext uri="{FF2B5EF4-FFF2-40B4-BE49-F238E27FC236}">
                      <a16:creationId xmlns:a16="http://schemas.microsoft.com/office/drawing/2014/main" id="{C15F54CD-507A-EFAD-4291-29C903124E2C}"/>
                    </a:ext>
                  </a:extLst>
                </p14:cNvPr>
                <p14:cNvContentPartPr/>
                <p14:nvPr/>
              </p14:nvContentPartPr>
              <p14:xfrm>
                <a:off x="906895" y="1505174"/>
                <a:ext cx="613080" cy="447480"/>
              </p14:xfrm>
            </p:contentPart>
          </mc:Choice>
          <mc:Fallback>
            <p:pic>
              <p:nvPicPr>
                <p:cNvPr id="274" name="Ink 273">
                  <a:extLst>
                    <a:ext uri="{FF2B5EF4-FFF2-40B4-BE49-F238E27FC236}">
                      <a16:creationId xmlns:a16="http://schemas.microsoft.com/office/drawing/2014/main" id="{C15F54CD-507A-EFAD-4291-29C903124E2C}"/>
                    </a:ext>
                  </a:extLst>
                </p:cNvPr>
                <p:cNvPicPr/>
                <p:nvPr/>
              </p:nvPicPr>
              <p:blipFill>
                <a:blip r:embed="rId539"/>
                <a:stretch>
                  <a:fillRect/>
                </a:stretch>
              </p:blipFill>
              <p:spPr>
                <a:xfrm>
                  <a:off x="900775" y="1499054"/>
                  <a:ext cx="6253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275" name="Ink 274">
                  <a:extLst>
                    <a:ext uri="{FF2B5EF4-FFF2-40B4-BE49-F238E27FC236}">
                      <a16:creationId xmlns:a16="http://schemas.microsoft.com/office/drawing/2014/main" id="{DBC11CB3-8B5A-0DAE-EBBE-4CDF8762FD58}"/>
                    </a:ext>
                  </a:extLst>
                </p14:cNvPr>
                <p14:cNvContentPartPr/>
                <p14:nvPr/>
              </p14:nvContentPartPr>
              <p14:xfrm>
                <a:off x="1149535" y="1611374"/>
                <a:ext cx="79200" cy="267120"/>
              </p14:xfrm>
            </p:contentPart>
          </mc:Choice>
          <mc:Fallback>
            <p:pic>
              <p:nvPicPr>
                <p:cNvPr id="275" name="Ink 274">
                  <a:extLst>
                    <a:ext uri="{FF2B5EF4-FFF2-40B4-BE49-F238E27FC236}">
                      <a16:creationId xmlns:a16="http://schemas.microsoft.com/office/drawing/2014/main" id="{DBC11CB3-8B5A-0DAE-EBBE-4CDF8762FD58}"/>
                    </a:ext>
                  </a:extLst>
                </p:cNvPr>
                <p:cNvPicPr/>
                <p:nvPr/>
              </p:nvPicPr>
              <p:blipFill>
                <a:blip r:embed="rId541"/>
                <a:stretch>
                  <a:fillRect/>
                </a:stretch>
              </p:blipFill>
              <p:spPr>
                <a:xfrm>
                  <a:off x="1143415" y="1605254"/>
                  <a:ext cx="914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276" name="Ink 275">
                  <a:extLst>
                    <a:ext uri="{FF2B5EF4-FFF2-40B4-BE49-F238E27FC236}">
                      <a16:creationId xmlns:a16="http://schemas.microsoft.com/office/drawing/2014/main" id="{CA8793ED-EA08-FA4F-4C89-8D0070721B8D}"/>
                    </a:ext>
                  </a:extLst>
                </p14:cNvPr>
                <p14:cNvContentPartPr/>
                <p14:nvPr/>
              </p14:nvContentPartPr>
              <p14:xfrm>
                <a:off x="1126135" y="1731254"/>
                <a:ext cx="93960" cy="6840"/>
              </p14:xfrm>
            </p:contentPart>
          </mc:Choice>
          <mc:Fallback>
            <p:pic>
              <p:nvPicPr>
                <p:cNvPr id="276" name="Ink 275">
                  <a:extLst>
                    <a:ext uri="{FF2B5EF4-FFF2-40B4-BE49-F238E27FC236}">
                      <a16:creationId xmlns:a16="http://schemas.microsoft.com/office/drawing/2014/main" id="{CA8793ED-EA08-FA4F-4C89-8D0070721B8D}"/>
                    </a:ext>
                  </a:extLst>
                </p:cNvPr>
                <p:cNvPicPr/>
                <p:nvPr/>
              </p:nvPicPr>
              <p:blipFill>
                <a:blip r:embed="rId543"/>
                <a:stretch>
                  <a:fillRect/>
                </a:stretch>
              </p:blipFill>
              <p:spPr>
                <a:xfrm>
                  <a:off x="1120015" y="1725134"/>
                  <a:ext cx="1062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277" name="Ink 276">
                  <a:extLst>
                    <a:ext uri="{FF2B5EF4-FFF2-40B4-BE49-F238E27FC236}">
                      <a16:creationId xmlns:a16="http://schemas.microsoft.com/office/drawing/2014/main" id="{57743162-6F7F-B921-42D4-5FE92C732C79}"/>
                    </a:ext>
                  </a:extLst>
                </p14:cNvPr>
                <p14:cNvContentPartPr/>
                <p14:nvPr/>
              </p14:nvContentPartPr>
              <p14:xfrm>
                <a:off x="259255" y="1112054"/>
                <a:ext cx="558720" cy="481680"/>
              </p14:xfrm>
            </p:contentPart>
          </mc:Choice>
          <mc:Fallback>
            <p:pic>
              <p:nvPicPr>
                <p:cNvPr id="277" name="Ink 276">
                  <a:extLst>
                    <a:ext uri="{FF2B5EF4-FFF2-40B4-BE49-F238E27FC236}">
                      <a16:creationId xmlns:a16="http://schemas.microsoft.com/office/drawing/2014/main" id="{57743162-6F7F-B921-42D4-5FE92C732C79}"/>
                    </a:ext>
                  </a:extLst>
                </p:cNvPr>
                <p:cNvPicPr/>
                <p:nvPr/>
              </p:nvPicPr>
              <p:blipFill>
                <a:blip r:embed="rId545"/>
                <a:stretch>
                  <a:fillRect/>
                </a:stretch>
              </p:blipFill>
              <p:spPr>
                <a:xfrm>
                  <a:off x="253135" y="1105934"/>
                  <a:ext cx="5709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278" name="Ink 277">
                  <a:extLst>
                    <a:ext uri="{FF2B5EF4-FFF2-40B4-BE49-F238E27FC236}">
                      <a16:creationId xmlns:a16="http://schemas.microsoft.com/office/drawing/2014/main" id="{C303CAF7-9940-609A-7407-011507BE7D1F}"/>
                    </a:ext>
                  </a:extLst>
                </p14:cNvPr>
                <p14:cNvContentPartPr/>
                <p14:nvPr/>
              </p14:nvContentPartPr>
              <p14:xfrm>
                <a:off x="408295" y="1256774"/>
                <a:ext cx="300600" cy="164880"/>
              </p14:xfrm>
            </p:contentPart>
          </mc:Choice>
          <mc:Fallback>
            <p:pic>
              <p:nvPicPr>
                <p:cNvPr id="278" name="Ink 277">
                  <a:extLst>
                    <a:ext uri="{FF2B5EF4-FFF2-40B4-BE49-F238E27FC236}">
                      <a16:creationId xmlns:a16="http://schemas.microsoft.com/office/drawing/2014/main" id="{C303CAF7-9940-609A-7407-011507BE7D1F}"/>
                    </a:ext>
                  </a:extLst>
                </p:cNvPr>
                <p:cNvPicPr/>
                <p:nvPr/>
              </p:nvPicPr>
              <p:blipFill>
                <a:blip r:embed="rId547"/>
                <a:stretch>
                  <a:fillRect/>
                </a:stretch>
              </p:blipFill>
              <p:spPr>
                <a:xfrm>
                  <a:off x="402175" y="1250654"/>
                  <a:ext cx="3128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279" name="Ink 278">
                  <a:extLst>
                    <a:ext uri="{FF2B5EF4-FFF2-40B4-BE49-F238E27FC236}">
                      <a16:creationId xmlns:a16="http://schemas.microsoft.com/office/drawing/2014/main" id="{D5DD1F42-8CED-055A-F7F5-B61AB2601A3B}"/>
                    </a:ext>
                  </a:extLst>
                </p14:cNvPr>
                <p14:cNvContentPartPr/>
                <p14:nvPr/>
              </p14:nvContentPartPr>
              <p14:xfrm>
                <a:off x="1582975" y="1175054"/>
                <a:ext cx="261360" cy="144360"/>
              </p14:xfrm>
            </p:contentPart>
          </mc:Choice>
          <mc:Fallback>
            <p:pic>
              <p:nvPicPr>
                <p:cNvPr id="279" name="Ink 278">
                  <a:extLst>
                    <a:ext uri="{FF2B5EF4-FFF2-40B4-BE49-F238E27FC236}">
                      <a16:creationId xmlns:a16="http://schemas.microsoft.com/office/drawing/2014/main" id="{D5DD1F42-8CED-055A-F7F5-B61AB2601A3B}"/>
                    </a:ext>
                  </a:extLst>
                </p:cNvPr>
                <p:cNvPicPr/>
                <p:nvPr/>
              </p:nvPicPr>
              <p:blipFill>
                <a:blip r:embed="rId549"/>
                <a:stretch>
                  <a:fillRect/>
                </a:stretch>
              </p:blipFill>
              <p:spPr>
                <a:xfrm>
                  <a:off x="1576855" y="1168934"/>
                  <a:ext cx="273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280" name="Ink 279">
                  <a:extLst>
                    <a:ext uri="{FF2B5EF4-FFF2-40B4-BE49-F238E27FC236}">
                      <a16:creationId xmlns:a16="http://schemas.microsoft.com/office/drawing/2014/main" id="{6087AE56-511A-A785-FD5D-30C1E1464BD8}"/>
                    </a:ext>
                  </a:extLst>
                </p14:cNvPr>
                <p14:cNvContentPartPr/>
                <p14:nvPr/>
              </p14:nvContentPartPr>
              <p14:xfrm>
                <a:off x="1605295" y="1027814"/>
                <a:ext cx="434520" cy="414360"/>
              </p14:xfrm>
            </p:contentPart>
          </mc:Choice>
          <mc:Fallback>
            <p:pic>
              <p:nvPicPr>
                <p:cNvPr id="280" name="Ink 279">
                  <a:extLst>
                    <a:ext uri="{FF2B5EF4-FFF2-40B4-BE49-F238E27FC236}">
                      <a16:creationId xmlns:a16="http://schemas.microsoft.com/office/drawing/2014/main" id="{6087AE56-511A-A785-FD5D-30C1E1464BD8}"/>
                    </a:ext>
                  </a:extLst>
                </p:cNvPr>
                <p:cNvPicPr/>
                <p:nvPr/>
              </p:nvPicPr>
              <p:blipFill>
                <a:blip r:embed="rId551"/>
                <a:stretch>
                  <a:fillRect/>
                </a:stretch>
              </p:blipFill>
              <p:spPr>
                <a:xfrm>
                  <a:off x="1599175" y="1021694"/>
                  <a:ext cx="44676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281" name="Ink 280">
                  <a:extLst>
                    <a:ext uri="{FF2B5EF4-FFF2-40B4-BE49-F238E27FC236}">
                      <a16:creationId xmlns:a16="http://schemas.microsoft.com/office/drawing/2014/main" id="{1773563A-C70D-6760-90C0-80CCAEF92FB5}"/>
                    </a:ext>
                  </a:extLst>
                </p14:cNvPr>
                <p14:cNvContentPartPr/>
                <p14:nvPr/>
              </p14:nvContentPartPr>
              <p14:xfrm>
                <a:off x="1695655" y="2083694"/>
                <a:ext cx="200520" cy="156960"/>
              </p14:xfrm>
            </p:contentPart>
          </mc:Choice>
          <mc:Fallback>
            <p:pic>
              <p:nvPicPr>
                <p:cNvPr id="281" name="Ink 280">
                  <a:extLst>
                    <a:ext uri="{FF2B5EF4-FFF2-40B4-BE49-F238E27FC236}">
                      <a16:creationId xmlns:a16="http://schemas.microsoft.com/office/drawing/2014/main" id="{1773563A-C70D-6760-90C0-80CCAEF92FB5}"/>
                    </a:ext>
                  </a:extLst>
                </p:cNvPr>
                <p:cNvPicPr/>
                <p:nvPr/>
              </p:nvPicPr>
              <p:blipFill>
                <a:blip r:embed="rId553"/>
                <a:stretch>
                  <a:fillRect/>
                </a:stretch>
              </p:blipFill>
              <p:spPr>
                <a:xfrm>
                  <a:off x="1689535" y="2077574"/>
                  <a:ext cx="2127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282" name="Ink 281">
                  <a:extLst>
                    <a:ext uri="{FF2B5EF4-FFF2-40B4-BE49-F238E27FC236}">
                      <a16:creationId xmlns:a16="http://schemas.microsoft.com/office/drawing/2014/main" id="{5C311991-2C53-51AE-F788-5C36F206A73D}"/>
                    </a:ext>
                  </a:extLst>
                </p14:cNvPr>
                <p14:cNvContentPartPr/>
                <p14:nvPr/>
              </p14:nvContentPartPr>
              <p14:xfrm>
                <a:off x="1639135" y="1850414"/>
                <a:ext cx="480600" cy="536400"/>
              </p14:xfrm>
            </p:contentPart>
          </mc:Choice>
          <mc:Fallback>
            <p:pic>
              <p:nvPicPr>
                <p:cNvPr id="282" name="Ink 281">
                  <a:extLst>
                    <a:ext uri="{FF2B5EF4-FFF2-40B4-BE49-F238E27FC236}">
                      <a16:creationId xmlns:a16="http://schemas.microsoft.com/office/drawing/2014/main" id="{5C311991-2C53-51AE-F788-5C36F206A73D}"/>
                    </a:ext>
                  </a:extLst>
                </p:cNvPr>
                <p:cNvPicPr/>
                <p:nvPr/>
              </p:nvPicPr>
              <p:blipFill>
                <a:blip r:embed="rId555"/>
                <a:stretch>
                  <a:fillRect/>
                </a:stretch>
              </p:blipFill>
              <p:spPr>
                <a:xfrm>
                  <a:off x="1633015" y="1844294"/>
                  <a:ext cx="4928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283" name="Ink 282">
                  <a:extLst>
                    <a:ext uri="{FF2B5EF4-FFF2-40B4-BE49-F238E27FC236}">
                      <a16:creationId xmlns:a16="http://schemas.microsoft.com/office/drawing/2014/main" id="{933D2792-524D-11B3-428E-E8A38961ACB9}"/>
                    </a:ext>
                  </a:extLst>
                </p14:cNvPr>
                <p14:cNvContentPartPr/>
                <p14:nvPr/>
              </p14:nvContentPartPr>
              <p14:xfrm>
                <a:off x="160255" y="2242094"/>
                <a:ext cx="301320" cy="160200"/>
              </p14:xfrm>
            </p:contentPart>
          </mc:Choice>
          <mc:Fallback>
            <p:pic>
              <p:nvPicPr>
                <p:cNvPr id="283" name="Ink 282">
                  <a:extLst>
                    <a:ext uri="{FF2B5EF4-FFF2-40B4-BE49-F238E27FC236}">
                      <a16:creationId xmlns:a16="http://schemas.microsoft.com/office/drawing/2014/main" id="{933D2792-524D-11B3-428E-E8A38961ACB9}"/>
                    </a:ext>
                  </a:extLst>
                </p:cNvPr>
                <p:cNvPicPr/>
                <p:nvPr/>
              </p:nvPicPr>
              <p:blipFill>
                <a:blip r:embed="rId557"/>
                <a:stretch>
                  <a:fillRect/>
                </a:stretch>
              </p:blipFill>
              <p:spPr>
                <a:xfrm>
                  <a:off x="154135" y="2235974"/>
                  <a:ext cx="313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284" name="Ink 283">
                  <a:extLst>
                    <a:ext uri="{FF2B5EF4-FFF2-40B4-BE49-F238E27FC236}">
                      <a16:creationId xmlns:a16="http://schemas.microsoft.com/office/drawing/2014/main" id="{1DFD8BA1-0FBF-AF19-D6F1-D942FA8E2E51}"/>
                    </a:ext>
                  </a:extLst>
                </p14:cNvPr>
                <p14:cNvContentPartPr/>
                <p14:nvPr/>
              </p14:nvContentPartPr>
              <p14:xfrm>
                <a:off x="173935" y="2038334"/>
                <a:ext cx="415080" cy="513000"/>
              </p14:xfrm>
            </p:contentPart>
          </mc:Choice>
          <mc:Fallback>
            <p:pic>
              <p:nvPicPr>
                <p:cNvPr id="284" name="Ink 283">
                  <a:extLst>
                    <a:ext uri="{FF2B5EF4-FFF2-40B4-BE49-F238E27FC236}">
                      <a16:creationId xmlns:a16="http://schemas.microsoft.com/office/drawing/2014/main" id="{1DFD8BA1-0FBF-AF19-D6F1-D942FA8E2E51}"/>
                    </a:ext>
                  </a:extLst>
                </p:cNvPr>
                <p:cNvPicPr/>
                <p:nvPr/>
              </p:nvPicPr>
              <p:blipFill>
                <a:blip r:embed="rId559"/>
                <a:stretch>
                  <a:fillRect/>
                </a:stretch>
              </p:blipFill>
              <p:spPr>
                <a:xfrm>
                  <a:off x="167815" y="2032214"/>
                  <a:ext cx="42732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285" name="Ink 284">
                  <a:extLst>
                    <a:ext uri="{FF2B5EF4-FFF2-40B4-BE49-F238E27FC236}">
                      <a16:creationId xmlns:a16="http://schemas.microsoft.com/office/drawing/2014/main" id="{D90CF6D4-F566-4E94-36E6-368CE91BFD9A}"/>
                    </a:ext>
                  </a:extLst>
                </p14:cNvPr>
                <p14:cNvContentPartPr/>
                <p14:nvPr/>
              </p14:nvContentPartPr>
              <p14:xfrm>
                <a:off x="521335" y="1953014"/>
                <a:ext cx="400680" cy="362160"/>
              </p14:xfrm>
            </p:contentPart>
          </mc:Choice>
          <mc:Fallback>
            <p:pic>
              <p:nvPicPr>
                <p:cNvPr id="285" name="Ink 284">
                  <a:extLst>
                    <a:ext uri="{FF2B5EF4-FFF2-40B4-BE49-F238E27FC236}">
                      <a16:creationId xmlns:a16="http://schemas.microsoft.com/office/drawing/2014/main" id="{D90CF6D4-F566-4E94-36E6-368CE91BFD9A}"/>
                    </a:ext>
                  </a:extLst>
                </p:cNvPr>
                <p:cNvPicPr/>
                <p:nvPr/>
              </p:nvPicPr>
              <p:blipFill>
                <a:blip r:embed="rId561"/>
                <a:stretch>
                  <a:fillRect/>
                </a:stretch>
              </p:blipFill>
              <p:spPr>
                <a:xfrm>
                  <a:off x="515215" y="1946894"/>
                  <a:ext cx="4129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286" name="Ink 285">
                  <a:extLst>
                    <a:ext uri="{FF2B5EF4-FFF2-40B4-BE49-F238E27FC236}">
                      <a16:creationId xmlns:a16="http://schemas.microsoft.com/office/drawing/2014/main" id="{9908AC56-8833-373C-3729-2DB8A2B0CF0A}"/>
                    </a:ext>
                  </a:extLst>
                </p14:cNvPr>
                <p14:cNvContentPartPr/>
                <p14:nvPr/>
              </p14:nvContentPartPr>
              <p14:xfrm>
                <a:off x="1525735" y="1889294"/>
                <a:ext cx="254520" cy="221400"/>
              </p14:xfrm>
            </p:contentPart>
          </mc:Choice>
          <mc:Fallback>
            <p:pic>
              <p:nvPicPr>
                <p:cNvPr id="286" name="Ink 285">
                  <a:extLst>
                    <a:ext uri="{FF2B5EF4-FFF2-40B4-BE49-F238E27FC236}">
                      <a16:creationId xmlns:a16="http://schemas.microsoft.com/office/drawing/2014/main" id="{9908AC56-8833-373C-3729-2DB8A2B0CF0A}"/>
                    </a:ext>
                  </a:extLst>
                </p:cNvPr>
                <p:cNvPicPr/>
                <p:nvPr/>
              </p:nvPicPr>
              <p:blipFill>
                <a:blip r:embed="rId563"/>
                <a:stretch>
                  <a:fillRect/>
                </a:stretch>
              </p:blipFill>
              <p:spPr>
                <a:xfrm>
                  <a:off x="1519615" y="1883174"/>
                  <a:ext cx="2667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287" name="Ink 286">
                  <a:extLst>
                    <a:ext uri="{FF2B5EF4-FFF2-40B4-BE49-F238E27FC236}">
                      <a16:creationId xmlns:a16="http://schemas.microsoft.com/office/drawing/2014/main" id="{FCBDB3F4-EC18-6BC1-92CF-1A6AD0B47373}"/>
                    </a:ext>
                  </a:extLst>
                </p14:cNvPr>
                <p14:cNvContentPartPr/>
                <p14:nvPr/>
              </p14:nvContentPartPr>
              <p14:xfrm>
                <a:off x="1478935" y="1396094"/>
                <a:ext cx="281160" cy="329760"/>
              </p14:xfrm>
            </p:contentPart>
          </mc:Choice>
          <mc:Fallback>
            <p:pic>
              <p:nvPicPr>
                <p:cNvPr id="287" name="Ink 286">
                  <a:extLst>
                    <a:ext uri="{FF2B5EF4-FFF2-40B4-BE49-F238E27FC236}">
                      <a16:creationId xmlns:a16="http://schemas.microsoft.com/office/drawing/2014/main" id="{FCBDB3F4-EC18-6BC1-92CF-1A6AD0B47373}"/>
                    </a:ext>
                  </a:extLst>
                </p:cNvPr>
                <p:cNvPicPr/>
                <p:nvPr/>
              </p:nvPicPr>
              <p:blipFill>
                <a:blip r:embed="rId565"/>
                <a:stretch>
                  <a:fillRect/>
                </a:stretch>
              </p:blipFill>
              <p:spPr>
                <a:xfrm>
                  <a:off x="1472815" y="1389974"/>
                  <a:ext cx="29340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288" name="Ink 287">
                  <a:extLst>
                    <a:ext uri="{FF2B5EF4-FFF2-40B4-BE49-F238E27FC236}">
                      <a16:creationId xmlns:a16="http://schemas.microsoft.com/office/drawing/2014/main" id="{FC88463C-1DD5-7F2E-1A01-7DFBF7F24C40}"/>
                    </a:ext>
                  </a:extLst>
                </p14:cNvPr>
                <p14:cNvContentPartPr/>
                <p14:nvPr/>
              </p14:nvContentPartPr>
              <p14:xfrm>
                <a:off x="712495" y="1450454"/>
                <a:ext cx="455040" cy="202320"/>
              </p14:xfrm>
            </p:contentPart>
          </mc:Choice>
          <mc:Fallback>
            <p:pic>
              <p:nvPicPr>
                <p:cNvPr id="288" name="Ink 287">
                  <a:extLst>
                    <a:ext uri="{FF2B5EF4-FFF2-40B4-BE49-F238E27FC236}">
                      <a16:creationId xmlns:a16="http://schemas.microsoft.com/office/drawing/2014/main" id="{FC88463C-1DD5-7F2E-1A01-7DFBF7F24C40}"/>
                    </a:ext>
                  </a:extLst>
                </p:cNvPr>
                <p:cNvPicPr/>
                <p:nvPr/>
              </p:nvPicPr>
              <p:blipFill>
                <a:blip r:embed="rId567"/>
                <a:stretch>
                  <a:fillRect/>
                </a:stretch>
              </p:blipFill>
              <p:spPr>
                <a:xfrm>
                  <a:off x="706375" y="1444334"/>
                  <a:ext cx="4672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290" name="Ink 289">
                  <a:extLst>
                    <a:ext uri="{FF2B5EF4-FFF2-40B4-BE49-F238E27FC236}">
                      <a16:creationId xmlns:a16="http://schemas.microsoft.com/office/drawing/2014/main" id="{847CE53A-C4B5-BED4-D617-82D62D76D31D}"/>
                    </a:ext>
                  </a:extLst>
                </p14:cNvPr>
                <p14:cNvContentPartPr/>
                <p14:nvPr/>
              </p14:nvContentPartPr>
              <p14:xfrm>
                <a:off x="183655" y="2690654"/>
                <a:ext cx="124200" cy="186120"/>
              </p14:xfrm>
            </p:contentPart>
          </mc:Choice>
          <mc:Fallback>
            <p:pic>
              <p:nvPicPr>
                <p:cNvPr id="290" name="Ink 289">
                  <a:extLst>
                    <a:ext uri="{FF2B5EF4-FFF2-40B4-BE49-F238E27FC236}">
                      <a16:creationId xmlns:a16="http://schemas.microsoft.com/office/drawing/2014/main" id="{847CE53A-C4B5-BED4-D617-82D62D76D31D}"/>
                    </a:ext>
                  </a:extLst>
                </p:cNvPr>
                <p:cNvPicPr/>
                <p:nvPr/>
              </p:nvPicPr>
              <p:blipFill>
                <a:blip r:embed="rId569"/>
                <a:stretch>
                  <a:fillRect/>
                </a:stretch>
              </p:blipFill>
              <p:spPr>
                <a:xfrm>
                  <a:off x="177535" y="2684534"/>
                  <a:ext cx="1364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291" name="Ink 290">
                  <a:extLst>
                    <a:ext uri="{FF2B5EF4-FFF2-40B4-BE49-F238E27FC236}">
                      <a16:creationId xmlns:a16="http://schemas.microsoft.com/office/drawing/2014/main" id="{82CA552F-B835-8CCE-960D-B5BD9E65FEDE}"/>
                    </a:ext>
                  </a:extLst>
                </p14:cNvPr>
                <p14:cNvContentPartPr/>
                <p14:nvPr/>
              </p14:nvContentPartPr>
              <p14:xfrm>
                <a:off x="231895" y="2645294"/>
                <a:ext cx="137880" cy="85680"/>
              </p14:xfrm>
            </p:contentPart>
          </mc:Choice>
          <mc:Fallback>
            <p:pic>
              <p:nvPicPr>
                <p:cNvPr id="291" name="Ink 290">
                  <a:extLst>
                    <a:ext uri="{FF2B5EF4-FFF2-40B4-BE49-F238E27FC236}">
                      <a16:creationId xmlns:a16="http://schemas.microsoft.com/office/drawing/2014/main" id="{82CA552F-B835-8CCE-960D-B5BD9E65FEDE}"/>
                    </a:ext>
                  </a:extLst>
                </p:cNvPr>
                <p:cNvPicPr/>
                <p:nvPr/>
              </p:nvPicPr>
              <p:blipFill>
                <a:blip r:embed="rId571"/>
                <a:stretch>
                  <a:fillRect/>
                </a:stretch>
              </p:blipFill>
              <p:spPr>
                <a:xfrm>
                  <a:off x="225775" y="2639174"/>
                  <a:ext cx="1501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292" name="Ink 291">
                  <a:extLst>
                    <a:ext uri="{FF2B5EF4-FFF2-40B4-BE49-F238E27FC236}">
                      <a16:creationId xmlns:a16="http://schemas.microsoft.com/office/drawing/2014/main" id="{53A24889-DD43-2E47-5CDD-34DD4456AE84}"/>
                    </a:ext>
                  </a:extLst>
                </p14:cNvPr>
                <p14:cNvContentPartPr/>
                <p14:nvPr/>
              </p14:nvContentPartPr>
              <p14:xfrm>
                <a:off x="1799695" y="2355854"/>
                <a:ext cx="165960" cy="169200"/>
              </p14:xfrm>
            </p:contentPart>
          </mc:Choice>
          <mc:Fallback>
            <p:pic>
              <p:nvPicPr>
                <p:cNvPr id="292" name="Ink 291">
                  <a:extLst>
                    <a:ext uri="{FF2B5EF4-FFF2-40B4-BE49-F238E27FC236}">
                      <a16:creationId xmlns:a16="http://schemas.microsoft.com/office/drawing/2014/main" id="{53A24889-DD43-2E47-5CDD-34DD4456AE84}"/>
                    </a:ext>
                  </a:extLst>
                </p:cNvPr>
                <p:cNvPicPr/>
                <p:nvPr/>
              </p:nvPicPr>
              <p:blipFill>
                <a:blip r:embed="rId573"/>
                <a:stretch>
                  <a:fillRect/>
                </a:stretch>
              </p:blipFill>
              <p:spPr>
                <a:xfrm>
                  <a:off x="1793575" y="2349734"/>
                  <a:ext cx="1782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293" name="Ink 292">
                  <a:extLst>
                    <a:ext uri="{FF2B5EF4-FFF2-40B4-BE49-F238E27FC236}">
                      <a16:creationId xmlns:a16="http://schemas.microsoft.com/office/drawing/2014/main" id="{AFEE5F32-92F0-2E36-CA76-15D5C30FE71A}"/>
                    </a:ext>
                  </a:extLst>
                </p14:cNvPr>
                <p14:cNvContentPartPr/>
                <p14:nvPr/>
              </p14:nvContentPartPr>
              <p14:xfrm>
                <a:off x="1834615" y="2349374"/>
                <a:ext cx="109440" cy="249480"/>
              </p14:xfrm>
            </p:contentPart>
          </mc:Choice>
          <mc:Fallback>
            <p:pic>
              <p:nvPicPr>
                <p:cNvPr id="293" name="Ink 292">
                  <a:extLst>
                    <a:ext uri="{FF2B5EF4-FFF2-40B4-BE49-F238E27FC236}">
                      <a16:creationId xmlns:a16="http://schemas.microsoft.com/office/drawing/2014/main" id="{AFEE5F32-92F0-2E36-CA76-15D5C30FE71A}"/>
                    </a:ext>
                  </a:extLst>
                </p:cNvPr>
                <p:cNvPicPr/>
                <p:nvPr/>
              </p:nvPicPr>
              <p:blipFill>
                <a:blip r:embed="rId575"/>
                <a:stretch>
                  <a:fillRect/>
                </a:stretch>
              </p:blipFill>
              <p:spPr>
                <a:xfrm>
                  <a:off x="1828495" y="2343254"/>
                  <a:ext cx="1216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31" name="Ink 330">
                  <a:extLst>
                    <a:ext uri="{FF2B5EF4-FFF2-40B4-BE49-F238E27FC236}">
                      <a16:creationId xmlns:a16="http://schemas.microsoft.com/office/drawing/2014/main" id="{C5078885-135D-40D7-98F1-70A7A86F34C7}"/>
                    </a:ext>
                  </a:extLst>
                </p14:cNvPr>
                <p14:cNvContentPartPr/>
                <p14:nvPr/>
              </p14:nvContentPartPr>
              <p14:xfrm>
                <a:off x="294535" y="204134"/>
                <a:ext cx="164520" cy="233280"/>
              </p14:xfrm>
            </p:contentPart>
          </mc:Choice>
          <mc:Fallback>
            <p:pic>
              <p:nvPicPr>
                <p:cNvPr id="331" name="Ink 330">
                  <a:extLst>
                    <a:ext uri="{FF2B5EF4-FFF2-40B4-BE49-F238E27FC236}">
                      <a16:creationId xmlns:a16="http://schemas.microsoft.com/office/drawing/2014/main" id="{C5078885-135D-40D7-98F1-70A7A86F34C7}"/>
                    </a:ext>
                  </a:extLst>
                </p:cNvPr>
                <p:cNvPicPr/>
                <p:nvPr/>
              </p:nvPicPr>
              <p:blipFill>
                <a:blip r:embed="rId577"/>
                <a:stretch>
                  <a:fillRect/>
                </a:stretch>
              </p:blipFill>
              <p:spPr>
                <a:xfrm>
                  <a:off x="288415" y="198014"/>
                  <a:ext cx="176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32" name="Ink 331">
                  <a:extLst>
                    <a:ext uri="{FF2B5EF4-FFF2-40B4-BE49-F238E27FC236}">
                      <a16:creationId xmlns:a16="http://schemas.microsoft.com/office/drawing/2014/main" id="{CFD14AA4-9F03-18FC-5907-414E905AEF63}"/>
                    </a:ext>
                  </a:extLst>
                </p14:cNvPr>
                <p14:cNvContentPartPr/>
                <p14:nvPr/>
              </p14:nvContentPartPr>
              <p14:xfrm>
                <a:off x="492175" y="200174"/>
                <a:ext cx="216000" cy="209160"/>
              </p14:xfrm>
            </p:contentPart>
          </mc:Choice>
          <mc:Fallback>
            <p:pic>
              <p:nvPicPr>
                <p:cNvPr id="332" name="Ink 331">
                  <a:extLst>
                    <a:ext uri="{FF2B5EF4-FFF2-40B4-BE49-F238E27FC236}">
                      <a16:creationId xmlns:a16="http://schemas.microsoft.com/office/drawing/2014/main" id="{CFD14AA4-9F03-18FC-5907-414E905AEF63}"/>
                    </a:ext>
                  </a:extLst>
                </p:cNvPr>
                <p:cNvPicPr/>
                <p:nvPr/>
              </p:nvPicPr>
              <p:blipFill>
                <a:blip r:embed="rId579"/>
                <a:stretch>
                  <a:fillRect/>
                </a:stretch>
              </p:blipFill>
              <p:spPr>
                <a:xfrm>
                  <a:off x="486055" y="194054"/>
                  <a:ext cx="2282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333" name="Ink 332">
                  <a:extLst>
                    <a:ext uri="{FF2B5EF4-FFF2-40B4-BE49-F238E27FC236}">
                      <a16:creationId xmlns:a16="http://schemas.microsoft.com/office/drawing/2014/main" id="{096FFB2B-1429-6B0F-36DD-E333FA317B95}"/>
                    </a:ext>
                  </a:extLst>
                </p14:cNvPr>
                <p14:cNvContentPartPr/>
                <p14:nvPr/>
              </p14:nvContentPartPr>
              <p14:xfrm>
                <a:off x="309655" y="63374"/>
                <a:ext cx="600840" cy="477000"/>
              </p14:xfrm>
            </p:contentPart>
          </mc:Choice>
          <mc:Fallback>
            <p:pic>
              <p:nvPicPr>
                <p:cNvPr id="333" name="Ink 332">
                  <a:extLst>
                    <a:ext uri="{FF2B5EF4-FFF2-40B4-BE49-F238E27FC236}">
                      <a16:creationId xmlns:a16="http://schemas.microsoft.com/office/drawing/2014/main" id="{096FFB2B-1429-6B0F-36DD-E333FA317B95}"/>
                    </a:ext>
                  </a:extLst>
                </p:cNvPr>
                <p:cNvPicPr/>
                <p:nvPr/>
              </p:nvPicPr>
              <p:blipFill>
                <a:blip r:embed="rId581"/>
                <a:stretch>
                  <a:fillRect/>
                </a:stretch>
              </p:blipFill>
              <p:spPr>
                <a:xfrm>
                  <a:off x="303535" y="57254"/>
                  <a:ext cx="61308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334" name="Ink 333">
                  <a:extLst>
                    <a:ext uri="{FF2B5EF4-FFF2-40B4-BE49-F238E27FC236}">
                      <a16:creationId xmlns:a16="http://schemas.microsoft.com/office/drawing/2014/main" id="{F4906C81-B5B5-DEEC-1371-699F1950052B}"/>
                    </a:ext>
                  </a:extLst>
                </p14:cNvPr>
                <p14:cNvContentPartPr/>
                <p14:nvPr/>
              </p14:nvContentPartPr>
              <p14:xfrm>
                <a:off x="1387855" y="108014"/>
                <a:ext cx="373680" cy="339840"/>
              </p14:xfrm>
            </p:contentPart>
          </mc:Choice>
          <mc:Fallback>
            <p:pic>
              <p:nvPicPr>
                <p:cNvPr id="334" name="Ink 333">
                  <a:extLst>
                    <a:ext uri="{FF2B5EF4-FFF2-40B4-BE49-F238E27FC236}">
                      <a16:creationId xmlns:a16="http://schemas.microsoft.com/office/drawing/2014/main" id="{F4906C81-B5B5-DEEC-1371-699F1950052B}"/>
                    </a:ext>
                  </a:extLst>
                </p:cNvPr>
                <p:cNvPicPr/>
                <p:nvPr/>
              </p:nvPicPr>
              <p:blipFill>
                <a:blip r:embed="rId583"/>
                <a:stretch>
                  <a:fillRect/>
                </a:stretch>
              </p:blipFill>
              <p:spPr>
                <a:xfrm>
                  <a:off x="1381735" y="101894"/>
                  <a:ext cx="3859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35" name="Ink 334">
                  <a:extLst>
                    <a:ext uri="{FF2B5EF4-FFF2-40B4-BE49-F238E27FC236}">
                      <a16:creationId xmlns:a16="http://schemas.microsoft.com/office/drawing/2014/main" id="{365A5C9C-FEEA-C87F-3789-F05A301CB448}"/>
                    </a:ext>
                  </a:extLst>
                </p14:cNvPr>
                <p14:cNvContentPartPr/>
                <p14:nvPr/>
              </p14:nvContentPartPr>
              <p14:xfrm>
                <a:off x="1151695" y="545054"/>
                <a:ext cx="200160" cy="246960"/>
              </p14:xfrm>
            </p:contentPart>
          </mc:Choice>
          <mc:Fallback>
            <p:pic>
              <p:nvPicPr>
                <p:cNvPr id="335" name="Ink 334">
                  <a:extLst>
                    <a:ext uri="{FF2B5EF4-FFF2-40B4-BE49-F238E27FC236}">
                      <a16:creationId xmlns:a16="http://schemas.microsoft.com/office/drawing/2014/main" id="{365A5C9C-FEEA-C87F-3789-F05A301CB448}"/>
                    </a:ext>
                  </a:extLst>
                </p:cNvPr>
                <p:cNvPicPr/>
                <p:nvPr/>
              </p:nvPicPr>
              <p:blipFill>
                <a:blip r:embed="rId585"/>
                <a:stretch>
                  <a:fillRect/>
                </a:stretch>
              </p:blipFill>
              <p:spPr>
                <a:xfrm>
                  <a:off x="1145575" y="538934"/>
                  <a:ext cx="2124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36" name="Ink 335">
                  <a:extLst>
                    <a:ext uri="{FF2B5EF4-FFF2-40B4-BE49-F238E27FC236}">
                      <a16:creationId xmlns:a16="http://schemas.microsoft.com/office/drawing/2014/main" id="{0A60CF14-0E32-ACBA-9E1E-293C42215F19}"/>
                    </a:ext>
                  </a:extLst>
                </p14:cNvPr>
                <p14:cNvContentPartPr/>
                <p14:nvPr/>
              </p14:nvContentPartPr>
              <p14:xfrm>
                <a:off x="709975" y="687254"/>
                <a:ext cx="235440" cy="275400"/>
              </p14:xfrm>
            </p:contentPart>
          </mc:Choice>
          <mc:Fallback>
            <p:pic>
              <p:nvPicPr>
                <p:cNvPr id="336" name="Ink 335">
                  <a:extLst>
                    <a:ext uri="{FF2B5EF4-FFF2-40B4-BE49-F238E27FC236}">
                      <a16:creationId xmlns:a16="http://schemas.microsoft.com/office/drawing/2014/main" id="{0A60CF14-0E32-ACBA-9E1E-293C42215F19}"/>
                    </a:ext>
                  </a:extLst>
                </p:cNvPr>
                <p:cNvPicPr/>
                <p:nvPr/>
              </p:nvPicPr>
              <p:blipFill>
                <a:blip r:embed="rId587"/>
                <a:stretch>
                  <a:fillRect/>
                </a:stretch>
              </p:blipFill>
              <p:spPr>
                <a:xfrm>
                  <a:off x="703855" y="681134"/>
                  <a:ext cx="2476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37" name="Ink 336">
                  <a:extLst>
                    <a:ext uri="{FF2B5EF4-FFF2-40B4-BE49-F238E27FC236}">
                      <a16:creationId xmlns:a16="http://schemas.microsoft.com/office/drawing/2014/main" id="{2432406C-F895-1336-4DA0-EE20C269BB88}"/>
                    </a:ext>
                  </a:extLst>
                </p14:cNvPr>
                <p14:cNvContentPartPr/>
                <p14:nvPr/>
              </p14:nvContentPartPr>
              <p14:xfrm>
                <a:off x="564535" y="521294"/>
                <a:ext cx="196200" cy="296280"/>
              </p14:xfrm>
            </p:contentPart>
          </mc:Choice>
          <mc:Fallback>
            <p:pic>
              <p:nvPicPr>
                <p:cNvPr id="337" name="Ink 336">
                  <a:extLst>
                    <a:ext uri="{FF2B5EF4-FFF2-40B4-BE49-F238E27FC236}">
                      <a16:creationId xmlns:a16="http://schemas.microsoft.com/office/drawing/2014/main" id="{2432406C-F895-1336-4DA0-EE20C269BB88}"/>
                    </a:ext>
                  </a:extLst>
                </p:cNvPr>
                <p:cNvPicPr/>
                <p:nvPr/>
              </p:nvPicPr>
              <p:blipFill>
                <a:blip r:embed="rId589"/>
                <a:stretch>
                  <a:fillRect/>
                </a:stretch>
              </p:blipFill>
              <p:spPr>
                <a:xfrm>
                  <a:off x="558415" y="515174"/>
                  <a:ext cx="2084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38" name="Ink 337">
                  <a:extLst>
                    <a:ext uri="{FF2B5EF4-FFF2-40B4-BE49-F238E27FC236}">
                      <a16:creationId xmlns:a16="http://schemas.microsoft.com/office/drawing/2014/main" id="{A7494D29-F275-A7F2-3967-B979461C9EF0}"/>
                    </a:ext>
                  </a:extLst>
                </p14:cNvPr>
                <p14:cNvContentPartPr/>
                <p14:nvPr/>
              </p14:nvContentPartPr>
              <p14:xfrm>
                <a:off x="550135" y="527414"/>
                <a:ext cx="269280" cy="143280"/>
              </p14:xfrm>
            </p:contentPart>
          </mc:Choice>
          <mc:Fallback>
            <p:pic>
              <p:nvPicPr>
                <p:cNvPr id="338" name="Ink 337">
                  <a:extLst>
                    <a:ext uri="{FF2B5EF4-FFF2-40B4-BE49-F238E27FC236}">
                      <a16:creationId xmlns:a16="http://schemas.microsoft.com/office/drawing/2014/main" id="{A7494D29-F275-A7F2-3967-B979461C9EF0}"/>
                    </a:ext>
                  </a:extLst>
                </p:cNvPr>
                <p:cNvPicPr/>
                <p:nvPr/>
              </p:nvPicPr>
              <p:blipFill>
                <a:blip r:embed="rId591"/>
                <a:stretch>
                  <a:fillRect/>
                </a:stretch>
              </p:blipFill>
              <p:spPr>
                <a:xfrm>
                  <a:off x="544015" y="521294"/>
                  <a:ext cx="2815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39" name="Ink 338">
                  <a:extLst>
                    <a:ext uri="{FF2B5EF4-FFF2-40B4-BE49-F238E27FC236}">
                      <a16:creationId xmlns:a16="http://schemas.microsoft.com/office/drawing/2014/main" id="{46DCA140-D887-67EF-A255-5D022E60E5DF}"/>
                    </a:ext>
                  </a:extLst>
                </p14:cNvPr>
                <p14:cNvContentPartPr/>
                <p14:nvPr/>
              </p14:nvContentPartPr>
              <p14:xfrm>
                <a:off x="878815" y="447494"/>
                <a:ext cx="338400" cy="140040"/>
              </p14:xfrm>
            </p:contentPart>
          </mc:Choice>
          <mc:Fallback>
            <p:pic>
              <p:nvPicPr>
                <p:cNvPr id="339" name="Ink 338">
                  <a:extLst>
                    <a:ext uri="{FF2B5EF4-FFF2-40B4-BE49-F238E27FC236}">
                      <a16:creationId xmlns:a16="http://schemas.microsoft.com/office/drawing/2014/main" id="{46DCA140-D887-67EF-A255-5D022E60E5DF}"/>
                    </a:ext>
                  </a:extLst>
                </p:cNvPr>
                <p:cNvPicPr/>
                <p:nvPr/>
              </p:nvPicPr>
              <p:blipFill>
                <a:blip r:embed="rId593"/>
                <a:stretch>
                  <a:fillRect/>
                </a:stretch>
              </p:blipFill>
              <p:spPr>
                <a:xfrm>
                  <a:off x="872695" y="441374"/>
                  <a:ext cx="3506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40" name="Ink 339">
                  <a:extLst>
                    <a:ext uri="{FF2B5EF4-FFF2-40B4-BE49-F238E27FC236}">
                      <a16:creationId xmlns:a16="http://schemas.microsoft.com/office/drawing/2014/main" id="{7CCE6CC2-1251-E34E-9903-04E23D7F1431}"/>
                    </a:ext>
                  </a:extLst>
                </p14:cNvPr>
                <p14:cNvContentPartPr/>
                <p14:nvPr/>
              </p14:nvContentPartPr>
              <p14:xfrm>
                <a:off x="838855" y="387734"/>
                <a:ext cx="192960" cy="178560"/>
              </p14:xfrm>
            </p:contentPart>
          </mc:Choice>
          <mc:Fallback>
            <p:pic>
              <p:nvPicPr>
                <p:cNvPr id="340" name="Ink 339">
                  <a:extLst>
                    <a:ext uri="{FF2B5EF4-FFF2-40B4-BE49-F238E27FC236}">
                      <a16:creationId xmlns:a16="http://schemas.microsoft.com/office/drawing/2014/main" id="{7CCE6CC2-1251-E34E-9903-04E23D7F1431}"/>
                    </a:ext>
                  </a:extLst>
                </p:cNvPr>
                <p:cNvPicPr/>
                <p:nvPr/>
              </p:nvPicPr>
              <p:blipFill>
                <a:blip r:embed="rId595"/>
                <a:stretch>
                  <a:fillRect/>
                </a:stretch>
              </p:blipFill>
              <p:spPr>
                <a:xfrm>
                  <a:off x="832735" y="381614"/>
                  <a:ext cx="2052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41" name="Ink 340">
                  <a:extLst>
                    <a:ext uri="{FF2B5EF4-FFF2-40B4-BE49-F238E27FC236}">
                      <a16:creationId xmlns:a16="http://schemas.microsoft.com/office/drawing/2014/main" id="{E122E834-C75F-7898-E61C-42CB46E2DE12}"/>
                    </a:ext>
                  </a:extLst>
                </p14:cNvPr>
                <p14:cNvContentPartPr/>
                <p14:nvPr/>
              </p14:nvContentPartPr>
              <p14:xfrm>
                <a:off x="1006615" y="214574"/>
                <a:ext cx="410400" cy="53280"/>
              </p14:xfrm>
            </p:contentPart>
          </mc:Choice>
          <mc:Fallback>
            <p:pic>
              <p:nvPicPr>
                <p:cNvPr id="341" name="Ink 340">
                  <a:extLst>
                    <a:ext uri="{FF2B5EF4-FFF2-40B4-BE49-F238E27FC236}">
                      <a16:creationId xmlns:a16="http://schemas.microsoft.com/office/drawing/2014/main" id="{E122E834-C75F-7898-E61C-42CB46E2DE12}"/>
                    </a:ext>
                  </a:extLst>
                </p:cNvPr>
                <p:cNvPicPr/>
                <p:nvPr/>
              </p:nvPicPr>
              <p:blipFill>
                <a:blip r:embed="rId597"/>
                <a:stretch>
                  <a:fillRect/>
                </a:stretch>
              </p:blipFill>
              <p:spPr>
                <a:xfrm>
                  <a:off x="1000495" y="208454"/>
                  <a:ext cx="422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42" name="Ink 341">
                  <a:extLst>
                    <a:ext uri="{FF2B5EF4-FFF2-40B4-BE49-F238E27FC236}">
                      <a16:creationId xmlns:a16="http://schemas.microsoft.com/office/drawing/2014/main" id="{9CDB2097-8422-4FA1-58C3-BE5B1175A4F2}"/>
                    </a:ext>
                  </a:extLst>
                </p14:cNvPr>
                <p14:cNvContentPartPr/>
                <p14:nvPr/>
              </p14:nvContentPartPr>
              <p14:xfrm>
                <a:off x="952615" y="174254"/>
                <a:ext cx="189720" cy="193680"/>
              </p14:xfrm>
            </p:contentPart>
          </mc:Choice>
          <mc:Fallback>
            <p:pic>
              <p:nvPicPr>
                <p:cNvPr id="342" name="Ink 341">
                  <a:extLst>
                    <a:ext uri="{FF2B5EF4-FFF2-40B4-BE49-F238E27FC236}">
                      <a16:creationId xmlns:a16="http://schemas.microsoft.com/office/drawing/2014/main" id="{9CDB2097-8422-4FA1-58C3-BE5B1175A4F2}"/>
                    </a:ext>
                  </a:extLst>
                </p:cNvPr>
                <p:cNvPicPr/>
                <p:nvPr/>
              </p:nvPicPr>
              <p:blipFill>
                <a:blip r:embed="rId599"/>
                <a:stretch>
                  <a:fillRect/>
                </a:stretch>
              </p:blipFill>
              <p:spPr>
                <a:xfrm>
                  <a:off x="946495" y="168134"/>
                  <a:ext cx="201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44" name="Ink 343">
                  <a:extLst>
                    <a:ext uri="{FF2B5EF4-FFF2-40B4-BE49-F238E27FC236}">
                      <a16:creationId xmlns:a16="http://schemas.microsoft.com/office/drawing/2014/main" id="{27A33F37-8817-8097-9DB2-2495054E8E0A}"/>
                    </a:ext>
                  </a:extLst>
                </p14:cNvPr>
                <p14:cNvContentPartPr/>
                <p14:nvPr/>
              </p14:nvContentPartPr>
              <p14:xfrm>
                <a:off x="226855" y="461174"/>
                <a:ext cx="148680" cy="318240"/>
              </p14:xfrm>
            </p:contentPart>
          </mc:Choice>
          <mc:Fallback>
            <p:pic>
              <p:nvPicPr>
                <p:cNvPr id="344" name="Ink 343">
                  <a:extLst>
                    <a:ext uri="{FF2B5EF4-FFF2-40B4-BE49-F238E27FC236}">
                      <a16:creationId xmlns:a16="http://schemas.microsoft.com/office/drawing/2014/main" id="{27A33F37-8817-8097-9DB2-2495054E8E0A}"/>
                    </a:ext>
                  </a:extLst>
                </p:cNvPr>
                <p:cNvPicPr/>
                <p:nvPr/>
              </p:nvPicPr>
              <p:blipFill>
                <a:blip r:embed="rId601"/>
                <a:stretch>
                  <a:fillRect/>
                </a:stretch>
              </p:blipFill>
              <p:spPr>
                <a:xfrm>
                  <a:off x="220735" y="455054"/>
                  <a:ext cx="1609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45" name="Ink 344">
                  <a:extLst>
                    <a:ext uri="{FF2B5EF4-FFF2-40B4-BE49-F238E27FC236}">
                      <a16:creationId xmlns:a16="http://schemas.microsoft.com/office/drawing/2014/main" id="{406A5214-72F5-8387-1960-706EE830B54A}"/>
                    </a:ext>
                  </a:extLst>
                </p14:cNvPr>
                <p14:cNvContentPartPr/>
                <p14:nvPr/>
              </p14:nvContentPartPr>
              <p14:xfrm>
                <a:off x="84655" y="744494"/>
                <a:ext cx="181440" cy="168840"/>
              </p14:xfrm>
            </p:contentPart>
          </mc:Choice>
          <mc:Fallback>
            <p:pic>
              <p:nvPicPr>
                <p:cNvPr id="345" name="Ink 344">
                  <a:extLst>
                    <a:ext uri="{FF2B5EF4-FFF2-40B4-BE49-F238E27FC236}">
                      <a16:creationId xmlns:a16="http://schemas.microsoft.com/office/drawing/2014/main" id="{406A5214-72F5-8387-1960-706EE830B54A}"/>
                    </a:ext>
                  </a:extLst>
                </p:cNvPr>
                <p:cNvPicPr/>
                <p:nvPr/>
              </p:nvPicPr>
              <p:blipFill>
                <a:blip r:embed="rId603"/>
                <a:stretch>
                  <a:fillRect/>
                </a:stretch>
              </p:blipFill>
              <p:spPr>
                <a:xfrm>
                  <a:off x="78535" y="738374"/>
                  <a:ext cx="193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46" name="Ink 345">
                  <a:extLst>
                    <a:ext uri="{FF2B5EF4-FFF2-40B4-BE49-F238E27FC236}">
                      <a16:creationId xmlns:a16="http://schemas.microsoft.com/office/drawing/2014/main" id="{9D1F7B68-C0B7-EBE1-AF24-3FB6F5F40156}"/>
                    </a:ext>
                  </a:extLst>
                </p14:cNvPr>
                <p14:cNvContentPartPr/>
                <p14:nvPr/>
              </p14:nvContentPartPr>
              <p14:xfrm>
                <a:off x="295615" y="750614"/>
                <a:ext cx="162000" cy="215280"/>
              </p14:xfrm>
            </p:contentPart>
          </mc:Choice>
          <mc:Fallback>
            <p:pic>
              <p:nvPicPr>
                <p:cNvPr id="346" name="Ink 345">
                  <a:extLst>
                    <a:ext uri="{FF2B5EF4-FFF2-40B4-BE49-F238E27FC236}">
                      <a16:creationId xmlns:a16="http://schemas.microsoft.com/office/drawing/2014/main" id="{9D1F7B68-C0B7-EBE1-AF24-3FB6F5F40156}"/>
                    </a:ext>
                  </a:extLst>
                </p:cNvPr>
                <p:cNvPicPr/>
                <p:nvPr/>
              </p:nvPicPr>
              <p:blipFill>
                <a:blip r:embed="rId605"/>
                <a:stretch>
                  <a:fillRect/>
                </a:stretch>
              </p:blipFill>
              <p:spPr>
                <a:xfrm>
                  <a:off x="289495" y="744494"/>
                  <a:ext cx="1742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47" name="Ink 346">
                  <a:extLst>
                    <a:ext uri="{FF2B5EF4-FFF2-40B4-BE49-F238E27FC236}">
                      <a16:creationId xmlns:a16="http://schemas.microsoft.com/office/drawing/2014/main" id="{CF5502EF-3011-1F33-B3DB-0F76FDD4C8BF}"/>
                    </a:ext>
                  </a:extLst>
                </p14:cNvPr>
                <p14:cNvContentPartPr/>
                <p14:nvPr/>
              </p14:nvContentPartPr>
              <p14:xfrm>
                <a:off x="472015" y="865454"/>
                <a:ext cx="24840" cy="143280"/>
              </p14:xfrm>
            </p:contentPart>
          </mc:Choice>
          <mc:Fallback>
            <p:pic>
              <p:nvPicPr>
                <p:cNvPr id="347" name="Ink 346">
                  <a:extLst>
                    <a:ext uri="{FF2B5EF4-FFF2-40B4-BE49-F238E27FC236}">
                      <a16:creationId xmlns:a16="http://schemas.microsoft.com/office/drawing/2014/main" id="{CF5502EF-3011-1F33-B3DB-0F76FDD4C8BF}"/>
                    </a:ext>
                  </a:extLst>
                </p:cNvPr>
                <p:cNvPicPr/>
                <p:nvPr/>
              </p:nvPicPr>
              <p:blipFill>
                <a:blip r:embed="rId607"/>
                <a:stretch>
                  <a:fillRect/>
                </a:stretch>
              </p:blipFill>
              <p:spPr>
                <a:xfrm>
                  <a:off x="465895" y="859334"/>
                  <a:ext cx="370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48" name="Ink 347">
                  <a:extLst>
                    <a:ext uri="{FF2B5EF4-FFF2-40B4-BE49-F238E27FC236}">
                      <a16:creationId xmlns:a16="http://schemas.microsoft.com/office/drawing/2014/main" id="{8E29C1A0-0B36-0A20-DDA9-87945848D139}"/>
                    </a:ext>
                  </a:extLst>
                </p14:cNvPr>
                <p14:cNvContentPartPr/>
                <p14:nvPr/>
              </p14:nvContentPartPr>
              <p14:xfrm>
                <a:off x="469855" y="840254"/>
                <a:ext cx="131760" cy="167040"/>
              </p14:xfrm>
            </p:contentPart>
          </mc:Choice>
          <mc:Fallback>
            <p:pic>
              <p:nvPicPr>
                <p:cNvPr id="348" name="Ink 347">
                  <a:extLst>
                    <a:ext uri="{FF2B5EF4-FFF2-40B4-BE49-F238E27FC236}">
                      <a16:creationId xmlns:a16="http://schemas.microsoft.com/office/drawing/2014/main" id="{8E29C1A0-0B36-0A20-DDA9-87945848D139}"/>
                    </a:ext>
                  </a:extLst>
                </p:cNvPr>
                <p:cNvPicPr/>
                <p:nvPr/>
              </p:nvPicPr>
              <p:blipFill>
                <a:blip r:embed="rId609"/>
                <a:stretch>
                  <a:fillRect/>
                </a:stretch>
              </p:blipFill>
              <p:spPr>
                <a:xfrm>
                  <a:off x="463735" y="834134"/>
                  <a:ext cx="1440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49" name="Ink 348">
                  <a:extLst>
                    <a:ext uri="{FF2B5EF4-FFF2-40B4-BE49-F238E27FC236}">
                      <a16:creationId xmlns:a16="http://schemas.microsoft.com/office/drawing/2014/main" id="{92A18EDB-06DE-57F3-FE2E-E5AE4C0DC329}"/>
                    </a:ext>
                  </a:extLst>
                </p14:cNvPr>
                <p14:cNvContentPartPr/>
                <p14:nvPr/>
              </p14:nvContentPartPr>
              <p14:xfrm>
                <a:off x="185455" y="1009814"/>
                <a:ext cx="26640" cy="110160"/>
              </p14:xfrm>
            </p:contentPart>
          </mc:Choice>
          <mc:Fallback>
            <p:pic>
              <p:nvPicPr>
                <p:cNvPr id="349" name="Ink 348">
                  <a:extLst>
                    <a:ext uri="{FF2B5EF4-FFF2-40B4-BE49-F238E27FC236}">
                      <a16:creationId xmlns:a16="http://schemas.microsoft.com/office/drawing/2014/main" id="{92A18EDB-06DE-57F3-FE2E-E5AE4C0DC329}"/>
                    </a:ext>
                  </a:extLst>
                </p:cNvPr>
                <p:cNvPicPr/>
                <p:nvPr/>
              </p:nvPicPr>
              <p:blipFill>
                <a:blip r:embed="rId611"/>
                <a:stretch>
                  <a:fillRect/>
                </a:stretch>
              </p:blipFill>
              <p:spPr>
                <a:xfrm>
                  <a:off x="179335" y="1003694"/>
                  <a:ext cx="388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50" name="Ink 349">
                  <a:extLst>
                    <a:ext uri="{FF2B5EF4-FFF2-40B4-BE49-F238E27FC236}">
                      <a16:creationId xmlns:a16="http://schemas.microsoft.com/office/drawing/2014/main" id="{3F347FB4-3112-07B2-5657-4213872A5775}"/>
                    </a:ext>
                  </a:extLst>
                </p14:cNvPr>
                <p14:cNvContentPartPr/>
                <p14:nvPr/>
              </p14:nvContentPartPr>
              <p14:xfrm>
                <a:off x="186175" y="986774"/>
                <a:ext cx="142920" cy="134640"/>
              </p14:xfrm>
            </p:contentPart>
          </mc:Choice>
          <mc:Fallback>
            <p:pic>
              <p:nvPicPr>
                <p:cNvPr id="350" name="Ink 349">
                  <a:extLst>
                    <a:ext uri="{FF2B5EF4-FFF2-40B4-BE49-F238E27FC236}">
                      <a16:creationId xmlns:a16="http://schemas.microsoft.com/office/drawing/2014/main" id="{3F347FB4-3112-07B2-5657-4213872A5775}"/>
                    </a:ext>
                  </a:extLst>
                </p:cNvPr>
                <p:cNvPicPr/>
                <p:nvPr/>
              </p:nvPicPr>
              <p:blipFill>
                <a:blip r:embed="rId613"/>
                <a:stretch>
                  <a:fillRect/>
                </a:stretch>
              </p:blipFill>
              <p:spPr>
                <a:xfrm>
                  <a:off x="180055" y="980654"/>
                  <a:ext cx="1551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51" name="Ink 350">
                  <a:extLst>
                    <a:ext uri="{FF2B5EF4-FFF2-40B4-BE49-F238E27FC236}">
                      <a16:creationId xmlns:a16="http://schemas.microsoft.com/office/drawing/2014/main" id="{0BB765F5-4EAC-9C00-B7BA-5A34E911810B}"/>
                    </a:ext>
                  </a:extLst>
                </p14:cNvPr>
                <p14:cNvContentPartPr/>
                <p14:nvPr/>
              </p14:nvContentPartPr>
              <p14:xfrm>
                <a:off x="333055" y="1000814"/>
                <a:ext cx="158760" cy="59400"/>
              </p14:xfrm>
            </p:contentPart>
          </mc:Choice>
          <mc:Fallback>
            <p:pic>
              <p:nvPicPr>
                <p:cNvPr id="351" name="Ink 350">
                  <a:extLst>
                    <a:ext uri="{FF2B5EF4-FFF2-40B4-BE49-F238E27FC236}">
                      <a16:creationId xmlns:a16="http://schemas.microsoft.com/office/drawing/2014/main" id="{0BB765F5-4EAC-9C00-B7BA-5A34E911810B}"/>
                    </a:ext>
                  </a:extLst>
                </p:cNvPr>
                <p:cNvPicPr/>
                <p:nvPr/>
              </p:nvPicPr>
              <p:blipFill>
                <a:blip r:embed="rId615"/>
                <a:stretch>
                  <a:fillRect/>
                </a:stretch>
              </p:blipFill>
              <p:spPr>
                <a:xfrm>
                  <a:off x="326935" y="994694"/>
                  <a:ext cx="1710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53" name="Ink 352">
                  <a:extLst>
                    <a:ext uri="{FF2B5EF4-FFF2-40B4-BE49-F238E27FC236}">
                      <a16:creationId xmlns:a16="http://schemas.microsoft.com/office/drawing/2014/main" id="{ED0A497C-4178-9699-729E-C86E287DC5A0}"/>
                    </a:ext>
                  </a:extLst>
                </p14:cNvPr>
                <p14:cNvContentPartPr/>
                <p14:nvPr/>
              </p14:nvContentPartPr>
              <p14:xfrm>
                <a:off x="187615" y="775094"/>
                <a:ext cx="103320" cy="19080"/>
              </p14:xfrm>
            </p:contentPart>
          </mc:Choice>
          <mc:Fallback>
            <p:pic>
              <p:nvPicPr>
                <p:cNvPr id="353" name="Ink 352">
                  <a:extLst>
                    <a:ext uri="{FF2B5EF4-FFF2-40B4-BE49-F238E27FC236}">
                      <a16:creationId xmlns:a16="http://schemas.microsoft.com/office/drawing/2014/main" id="{ED0A497C-4178-9699-729E-C86E287DC5A0}"/>
                    </a:ext>
                  </a:extLst>
                </p:cNvPr>
                <p:cNvPicPr/>
                <p:nvPr/>
              </p:nvPicPr>
              <p:blipFill>
                <a:blip r:embed="rId617"/>
                <a:stretch>
                  <a:fillRect/>
                </a:stretch>
              </p:blipFill>
              <p:spPr>
                <a:xfrm>
                  <a:off x="181495" y="768974"/>
                  <a:ext cx="1155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55" name="Ink 354">
                  <a:extLst>
                    <a:ext uri="{FF2B5EF4-FFF2-40B4-BE49-F238E27FC236}">
                      <a16:creationId xmlns:a16="http://schemas.microsoft.com/office/drawing/2014/main" id="{4F9B20D8-65F7-6568-A5AC-1534755314A2}"/>
                    </a:ext>
                  </a:extLst>
                </p14:cNvPr>
                <p14:cNvContentPartPr/>
                <p14:nvPr/>
              </p14:nvContentPartPr>
              <p14:xfrm>
                <a:off x="-42785" y="611294"/>
                <a:ext cx="800280" cy="618840"/>
              </p14:xfrm>
            </p:contentPart>
          </mc:Choice>
          <mc:Fallback>
            <p:pic>
              <p:nvPicPr>
                <p:cNvPr id="355" name="Ink 354">
                  <a:extLst>
                    <a:ext uri="{FF2B5EF4-FFF2-40B4-BE49-F238E27FC236}">
                      <a16:creationId xmlns:a16="http://schemas.microsoft.com/office/drawing/2014/main" id="{4F9B20D8-65F7-6568-A5AC-1534755314A2}"/>
                    </a:ext>
                  </a:extLst>
                </p:cNvPr>
                <p:cNvPicPr/>
                <p:nvPr/>
              </p:nvPicPr>
              <p:blipFill>
                <a:blip r:embed="rId619"/>
                <a:stretch>
                  <a:fillRect/>
                </a:stretch>
              </p:blipFill>
              <p:spPr>
                <a:xfrm>
                  <a:off x="-48905" y="605174"/>
                  <a:ext cx="81252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56" name="Ink 355">
                  <a:extLst>
                    <a:ext uri="{FF2B5EF4-FFF2-40B4-BE49-F238E27FC236}">
                      <a16:creationId xmlns:a16="http://schemas.microsoft.com/office/drawing/2014/main" id="{DEC8DFFC-B127-89D8-FD6E-74BF9FF5D733}"/>
                    </a:ext>
                  </a:extLst>
                </p14:cNvPr>
                <p14:cNvContentPartPr/>
                <p14:nvPr/>
              </p14:nvContentPartPr>
              <p14:xfrm>
                <a:off x="728695" y="992174"/>
                <a:ext cx="576720" cy="61560"/>
              </p14:xfrm>
            </p:contentPart>
          </mc:Choice>
          <mc:Fallback>
            <p:pic>
              <p:nvPicPr>
                <p:cNvPr id="356" name="Ink 355">
                  <a:extLst>
                    <a:ext uri="{FF2B5EF4-FFF2-40B4-BE49-F238E27FC236}">
                      <a16:creationId xmlns:a16="http://schemas.microsoft.com/office/drawing/2014/main" id="{DEC8DFFC-B127-89D8-FD6E-74BF9FF5D733}"/>
                    </a:ext>
                  </a:extLst>
                </p:cNvPr>
                <p:cNvPicPr/>
                <p:nvPr/>
              </p:nvPicPr>
              <p:blipFill>
                <a:blip r:embed="rId621"/>
                <a:stretch>
                  <a:fillRect/>
                </a:stretch>
              </p:blipFill>
              <p:spPr>
                <a:xfrm>
                  <a:off x="722575" y="986054"/>
                  <a:ext cx="5889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57" name="Ink 356">
                  <a:extLst>
                    <a:ext uri="{FF2B5EF4-FFF2-40B4-BE49-F238E27FC236}">
                      <a16:creationId xmlns:a16="http://schemas.microsoft.com/office/drawing/2014/main" id="{D7CF37F9-83F2-6089-537B-C521A9E0B1D8}"/>
                    </a:ext>
                  </a:extLst>
                </p14:cNvPr>
                <p14:cNvContentPartPr/>
                <p14:nvPr/>
              </p14:nvContentPartPr>
              <p14:xfrm>
                <a:off x="1239535" y="932414"/>
                <a:ext cx="101880" cy="155880"/>
              </p14:xfrm>
            </p:contentPart>
          </mc:Choice>
          <mc:Fallback>
            <p:pic>
              <p:nvPicPr>
                <p:cNvPr id="357" name="Ink 356">
                  <a:extLst>
                    <a:ext uri="{FF2B5EF4-FFF2-40B4-BE49-F238E27FC236}">
                      <a16:creationId xmlns:a16="http://schemas.microsoft.com/office/drawing/2014/main" id="{D7CF37F9-83F2-6089-537B-C521A9E0B1D8}"/>
                    </a:ext>
                  </a:extLst>
                </p:cNvPr>
                <p:cNvPicPr/>
                <p:nvPr/>
              </p:nvPicPr>
              <p:blipFill>
                <a:blip r:embed="rId623"/>
                <a:stretch>
                  <a:fillRect/>
                </a:stretch>
              </p:blipFill>
              <p:spPr>
                <a:xfrm>
                  <a:off x="1233415" y="926294"/>
                  <a:ext cx="114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59" name="Ink 358">
                  <a:extLst>
                    <a:ext uri="{FF2B5EF4-FFF2-40B4-BE49-F238E27FC236}">
                      <a16:creationId xmlns:a16="http://schemas.microsoft.com/office/drawing/2014/main" id="{EAD8A29F-9BD7-2BDC-2FE9-D37D2CA49738}"/>
                    </a:ext>
                  </a:extLst>
                </p14:cNvPr>
                <p14:cNvContentPartPr/>
                <p14:nvPr/>
              </p14:nvContentPartPr>
              <p14:xfrm>
                <a:off x="1411255" y="641174"/>
                <a:ext cx="169560" cy="394560"/>
              </p14:xfrm>
            </p:contentPart>
          </mc:Choice>
          <mc:Fallback>
            <p:pic>
              <p:nvPicPr>
                <p:cNvPr id="359" name="Ink 358">
                  <a:extLst>
                    <a:ext uri="{FF2B5EF4-FFF2-40B4-BE49-F238E27FC236}">
                      <a16:creationId xmlns:a16="http://schemas.microsoft.com/office/drawing/2014/main" id="{EAD8A29F-9BD7-2BDC-2FE9-D37D2CA49738}"/>
                    </a:ext>
                  </a:extLst>
                </p:cNvPr>
                <p:cNvPicPr/>
                <p:nvPr/>
              </p:nvPicPr>
              <p:blipFill>
                <a:blip r:embed="rId625"/>
                <a:stretch>
                  <a:fillRect/>
                </a:stretch>
              </p:blipFill>
              <p:spPr>
                <a:xfrm>
                  <a:off x="1405135" y="635054"/>
                  <a:ext cx="1818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60" name="Ink 359">
                  <a:extLst>
                    <a:ext uri="{FF2B5EF4-FFF2-40B4-BE49-F238E27FC236}">
                      <a16:creationId xmlns:a16="http://schemas.microsoft.com/office/drawing/2014/main" id="{DB40A67A-03DA-FB14-F072-193631A03C52}"/>
                    </a:ext>
                  </a:extLst>
                </p14:cNvPr>
                <p14:cNvContentPartPr/>
                <p14:nvPr/>
              </p14:nvContentPartPr>
              <p14:xfrm>
                <a:off x="1617895" y="788414"/>
                <a:ext cx="115920" cy="186120"/>
              </p14:xfrm>
            </p:contentPart>
          </mc:Choice>
          <mc:Fallback>
            <p:pic>
              <p:nvPicPr>
                <p:cNvPr id="360" name="Ink 359">
                  <a:extLst>
                    <a:ext uri="{FF2B5EF4-FFF2-40B4-BE49-F238E27FC236}">
                      <a16:creationId xmlns:a16="http://schemas.microsoft.com/office/drawing/2014/main" id="{DB40A67A-03DA-FB14-F072-193631A03C52}"/>
                    </a:ext>
                  </a:extLst>
                </p:cNvPr>
                <p:cNvPicPr/>
                <p:nvPr/>
              </p:nvPicPr>
              <p:blipFill>
                <a:blip r:embed="rId627"/>
                <a:stretch>
                  <a:fillRect/>
                </a:stretch>
              </p:blipFill>
              <p:spPr>
                <a:xfrm>
                  <a:off x="1611775" y="782294"/>
                  <a:ext cx="128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61" name="Ink 360">
                  <a:extLst>
                    <a:ext uri="{FF2B5EF4-FFF2-40B4-BE49-F238E27FC236}">
                      <a16:creationId xmlns:a16="http://schemas.microsoft.com/office/drawing/2014/main" id="{35999F55-0B76-7B51-9661-C65C3FEC9EEF}"/>
                    </a:ext>
                  </a:extLst>
                </p14:cNvPr>
                <p14:cNvContentPartPr/>
                <p14:nvPr/>
              </p14:nvContentPartPr>
              <p14:xfrm>
                <a:off x="1727695" y="777614"/>
                <a:ext cx="92880" cy="122760"/>
              </p14:xfrm>
            </p:contentPart>
          </mc:Choice>
          <mc:Fallback>
            <p:pic>
              <p:nvPicPr>
                <p:cNvPr id="361" name="Ink 360">
                  <a:extLst>
                    <a:ext uri="{FF2B5EF4-FFF2-40B4-BE49-F238E27FC236}">
                      <a16:creationId xmlns:a16="http://schemas.microsoft.com/office/drawing/2014/main" id="{35999F55-0B76-7B51-9661-C65C3FEC9EEF}"/>
                    </a:ext>
                  </a:extLst>
                </p:cNvPr>
                <p:cNvPicPr/>
                <p:nvPr/>
              </p:nvPicPr>
              <p:blipFill>
                <a:blip r:embed="rId629"/>
                <a:stretch>
                  <a:fillRect/>
                </a:stretch>
              </p:blipFill>
              <p:spPr>
                <a:xfrm>
                  <a:off x="1721575" y="771494"/>
                  <a:ext cx="1051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62" name="Ink 361">
                  <a:extLst>
                    <a:ext uri="{FF2B5EF4-FFF2-40B4-BE49-F238E27FC236}">
                      <a16:creationId xmlns:a16="http://schemas.microsoft.com/office/drawing/2014/main" id="{8BEBBCA9-B44C-352F-5BAA-D504CAE9F092}"/>
                    </a:ext>
                  </a:extLst>
                </p14:cNvPr>
                <p14:cNvContentPartPr/>
                <p14:nvPr/>
              </p14:nvContentPartPr>
              <p14:xfrm>
                <a:off x="1702855" y="750974"/>
                <a:ext cx="101880" cy="221040"/>
              </p14:xfrm>
            </p:contentPart>
          </mc:Choice>
          <mc:Fallback>
            <p:pic>
              <p:nvPicPr>
                <p:cNvPr id="362" name="Ink 361">
                  <a:extLst>
                    <a:ext uri="{FF2B5EF4-FFF2-40B4-BE49-F238E27FC236}">
                      <a16:creationId xmlns:a16="http://schemas.microsoft.com/office/drawing/2014/main" id="{8BEBBCA9-B44C-352F-5BAA-D504CAE9F092}"/>
                    </a:ext>
                  </a:extLst>
                </p:cNvPr>
                <p:cNvPicPr/>
                <p:nvPr/>
              </p:nvPicPr>
              <p:blipFill>
                <a:blip r:embed="rId631"/>
                <a:stretch>
                  <a:fillRect/>
                </a:stretch>
              </p:blipFill>
              <p:spPr>
                <a:xfrm>
                  <a:off x="1696735" y="744854"/>
                  <a:ext cx="1141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63" name="Ink 362">
                  <a:extLst>
                    <a:ext uri="{FF2B5EF4-FFF2-40B4-BE49-F238E27FC236}">
                      <a16:creationId xmlns:a16="http://schemas.microsoft.com/office/drawing/2014/main" id="{3B8A138B-F2AE-7FA4-9640-B2E8034D7BF4}"/>
                    </a:ext>
                  </a:extLst>
                </p14:cNvPr>
                <p14:cNvContentPartPr/>
                <p14:nvPr/>
              </p14:nvContentPartPr>
              <p14:xfrm>
                <a:off x="1298935" y="1028534"/>
                <a:ext cx="623880" cy="170640"/>
              </p14:xfrm>
            </p:contentPart>
          </mc:Choice>
          <mc:Fallback>
            <p:pic>
              <p:nvPicPr>
                <p:cNvPr id="363" name="Ink 362">
                  <a:extLst>
                    <a:ext uri="{FF2B5EF4-FFF2-40B4-BE49-F238E27FC236}">
                      <a16:creationId xmlns:a16="http://schemas.microsoft.com/office/drawing/2014/main" id="{3B8A138B-F2AE-7FA4-9640-B2E8034D7BF4}"/>
                    </a:ext>
                  </a:extLst>
                </p:cNvPr>
                <p:cNvPicPr/>
                <p:nvPr/>
              </p:nvPicPr>
              <p:blipFill>
                <a:blip r:embed="rId633"/>
                <a:stretch>
                  <a:fillRect/>
                </a:stretch>
              </p:blipFill>
              <p:spPr>
                <a:xfrm>
                  <a:off x="1292815" y="1022414"/>
                  <a:ext cx="6361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65" name="Ink 364">
                  <a:extLst>
                    <a:ext uri="{FF2B5EF4-FFF2-40B4-BE49-F238E27FC236}">
                      <a16:creationId xmlns:a16="http://schemas.microsoft.com/office/drawing/2014/main" id="{ECA868AB-39EF-0B40-842E-07D2A5E45C71}"/>
                    </a:ext>
                  </a:extLst>
                </p14:cNvPr>
                <p14:cNvContentPartPr/>
                <p14:nvPr/>
              </p14:nvContentPartPr>
              <p14:xfrm>
                <a:off x="1209655" y="514094"/>
                <a:ext cx="913680" cy="711360"/>
              </p14:xfrm>
            </p:contentPart>
          </mc:Choice>
          <mc:Fallback>
            <p:pic>
              <p:nvPicPr>
                <p:cNvPr id="365" name="Ink 364">
                  <a:extLst>
                    <a:ext uri="{FF2B5EF4-FFF2-40B4-BE49-F238E27FC236}">
                      <a16:creationId xmlns:a16="http://schemas.microsoft.com/office/drawing/2014/main" id="{ECA868AB-39EF-0B40-842E-07D2A5E45C71}"/>
                    </a:ext>
                  </a:extLst>
                </p:cNvPr>
                <p:cNvPicPr/>
                <p:nvPr/>
              </p:nvPicPr>
              <p:blipFill>
                <a:blip r:embed="rId635"/>
                <a:stretch>
                  <a:fillRect/>
                </a:stretch>
              </p:blipFill>
              <p:spPr>
                <a:xfrm>
                  <a:off x="1203535" y="507974"/>
                  <a:ext cx="925920" cy="72360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67" name="Ink 366">
                  <a:extLst>
                    <a:ext uri="{FF2B5EF4-FFF2-40B4-BE49-F238E27FC236}">
                      <a16:creationId xmlns:a16="http://schemas.microsoft.com/office/drawing/2014/main" id="{D5BBDB5D-18C4-3799-E750-27F2AF0FD112}"/>
                    </a:ext>
                  </a:extLst>
                </p14:cNvPr>
                <p14:cNvContentPartPr/>
                <p14:nvPr/>
              </p14:nvContentPartPr>
              <p14:xfrm>
                <a:off x="1987615" y="725414"/>
                <a:ext cx="1457280" cy="80280"/>
              </p14:xfrm>
            </p:contentPart>
          </mc:Choice>
          <mc:Fallback>
            <p:pic>
              <p:nvPicPr>
                <p:cNvPr id="367" name="Ink 366">
                  <a:extLst>
                    <a:ext uri="{FF2B5EF4-FFF2-40B4-BE49-F238E27FC236}">
                      <a16:creationId xmlns:a16="http://schemas.microsoft.com/office/drawing/2014/main" id="{D5BBDB5D-18C4-3799-E750-27F2AF0FD112}"/>
                    </a:ext>
                  </a:extLst>
                </p:cNvPr>
                <p:cNvPicPr/>
                <p:nvPr/>
              </p:nvPicPr>
              <p:blipFill>
                <a:blip r:embed="rId637"/>
                <a:stretch>
                  <a:fillRect/>
                </a:stretch>
              </p:blipFill>
              <p:spPr>
                <a:xfrm>
                  <a:off x="1981495" y="719294"/>
                  <a:ext cx="1469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68" name="Ink 367">
                  <a:extLst>
                    <a:ext uri="{FF2B5EF4-FFF2-40B4-BE49-F238E27FC236}">
                      <a16:creationId xmlns:a16="http://schemas.microsoft.com/office/drawing/2014/main" id="{0BDF71F2-E9E9-E6FF-484D-E319C7933D76}"/>
                    </a:ext>
                  </a:extLst>
                </p14:cNvPr>
                <p14:cNvContentPartPr/>
                <p14:nvPr/>
              </p14:nvContentPartPr>
              <p14:xfrm>
                <a:off x="2108215" y="641894"/>
                <a:ext cx="114480" cy="295920"/>
              </p14:xfrm>
            </p:contentPart>
          </mc:Choice>
          <mc:Fallback>
            <p:pic>
              <p:nvPicPr>
                <p:cNvPr id="368" name="Ink 367">
                  <a:extLst>
                    <a:ext uri="{FF2B5EF4-FFF2-40B4-BE49-F238E27FC236}">
                      <a16:creationId xmlns:a16="http://schemas.microsoft.com/office/drawing/2014/main" id="{0BDF71F2-E9E9-E6FF-484D-E319C7933D76}"/>
                    </a:ext>
                  </a:extLst>
                </p:cNvPr>
                <p:cNvPicPr/>
                <p:nvPr/>
              </p:nvPicPr>
              <p:blipFill>
                <a:blip r:embed="rId639"/>
                <a:stretch>
                  <a:fillRect/>
                </a:stretch>
              </p:blipFill>
              <p:spPr>
                <a:xfrm>
                  <a:off x="2102095" y="635774"/>
                  <a:ext cx="1267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370" name="Ink 369">
                  <a:extLst>
                    <a:ext uri="{FF2B5EF4-FFF2-40B4-BE49-F238E27FC236}">
                      <a16:creationId xmlns:a16="http://schemas.microsoft.com/office/drawing/2014/main" id="{689117D0-D02C-55F9-4263-7090F009EE47}"/>
                    </a:ext>
                  </a:extLst>
                </p14:cNvPr>
                <p14:cNvContentPartPr/>
                <p14:nvPr/>
              </p14:nvContentPartPr>
              <p14:xfrm>
                <a:off x="3899575" y="1083254"/>
                <a:ext cx="1757160" cy="30960"/>
              </p14:xfrm>
            </p:contentPart>
          </mc:Choice>
          <mc:Fallback>
            <p:pic>
              <p:nvPicPr>
                <p:cNvPr id="370" name="Ink 369">
                  <a:extLst>
                    <a:ext uri="{FF2B5EF4-FFF2-40B4-BE49-F238E27FC236}">
                      <a16:creationId xmlns:a16="http://schemas.microsoft.com/office/drawing/2014/main" id="{689117D0-D02C-55F9-4263-7090F009EE47}"/>
                    </a:ext>
                  </a:extLst>
                </p:cNvPr>
                <p:cNvPicPr/>
                <p:nvPr/>
              </p:nvPicPr>
              <p:blipFill>
                <a:blip r:embed="rId641"/>
                <a:stretch>
                  <a:fillRect/>
                </a:stretch>
              </p:blipFill>
              <p:spPr>
                <a:xfrm>
                  <a:off x="3893455" y="1077134"/>
                  <a:ext cx="17694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371" name="Ink 370">
                  <a:extLst>
                    <a:ext uri="{FF2B5EF4-FFF2-40B4-BE49-F238E27FC236}">
                      <a16:creationId xmlns:a16="http://schemas.microsoft.com/office/drawing/2014/main" id="{6C41039C-8294-3180-AC81-B4A2ECED34B8}"/>
                    </a:ext>
                  </a:extLst>
                </p14:cNvPr>
                <p14:cNvContentPartPr/>
                <p14:nvPr/>
              </p14:nvContentPartPr>
              <p14:xfrm>
                <a:off x="4328695" y="1131494"/>
                <a:ext cx="1412640" cy="64080"/>
              </p14:xfrm>
            </p:contentPart>
          </mc:Choice>
          <mc:Fallback>
            <p:pic>
              <p:nvPicPr>
                <p:cNvPr id="371" name="Ink 370">
                  <a:extLst>
                    <a:ext uri="{FF2B5EF4-FFF2-40B4-BE49-F238E27FC236}">
                      <a16:creationId xmlns:a16="http://schemas.microsoft.com/office/drawing/2014/main" id="{6C41039C-8294-3180-AC81-B4A2ECED34B8}"/>
                    </a:ext>
                  </a:extLst>
                </p:cNvPr>
                <p:cNvPicPr/>
                <p:nvPr/>
              </p:nvPicPr>
              <p:blipFill>
                <a:blip r:embed="rId643"/>
                <a:stretch>
                  <a:fillRect/>
                </a:stretch>
              </p:blipFill>
              <p:spPr>
                <a:xfrm>
                  <a:off x="4322575" y="1125374"/>
                  <a:ext cx="14248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373" name="Ink 372">
                  <a:extLst>
                    <a:ext uri="{FF2B5EF4-FFF2-40B4-BE49-F238E27FC236}">
                      <a16:creationId xmlns:a16="http://schemas.microsoft.com/office/drawing/2014/main" id="{9AF04598-3D0C-55FE-BAF1-99D6D1138EC8}"/>
                    </a:ext>
                  </a:extLst>
                </p14:cNvPr>
                <p14:cNvContentPartPr/>
                <p14:nvPr/>
              </p14:nvContentPartPr>
              <p14:xfrm>
                <a:off x="460135" y="211694"/>
                <a:ext cx="1561680" cy="1484640"/>
              </p14:xfrm>
            </p:contentPart>
          </mc:Choice>
          <mc:Fallback>
            <p:pic>
              <p:nvPicPr>
                <p:cNvPr id="373" name="Ink 372">
                  <a:extLst>
                    <a:ext uri="{FF2B5EF4-FFF2-40B4-BE49-F238E27FC236}">
                      <a16:creationId xmlns:a16="http://schemas.microsoft.com/office/drawing/2014/main" id="{9AF04598-3D0C-55FE-BAF1-99D6D1138EC8}"/>
                    </a:ext>
                  </a:extLst>
                </p:cNvPr>
                <p:cNvPicPr/>
                <p:nvPr/>
              </p:nvPicPr>
              <p:blipFill>
                <a:blip r:embed="rId645"/>
                <a:stretch>
                  <a:fillRect/>
                </a:stretch>
              </p:blipFill>
              <p:spPr>
                <a:xfrm>
                  <a:off x="454015" y="205574"/>
                  <a:ext cx="1573920" cy="149688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374" name="Ink 373">
                  <a:extLst>
                    <a:ext uri="{FF2B5EF4-FFF2-40B4-BE49-F238E27FC236}">
                      <a16:creationId xmlns:a16="http://schemas.microsoft.com/office/drawing/2014/main" id="{A785487D-5D93-671F-5404-3539E0AB54B2}"/>
                    </a:ext>
                  </a:extLst>
                </p14:cNvPr>
                <p14:cNvContentPartPr/>
                <p14:nvPr/>
              </p14:nvContentPartPr>
              <p14:xfrm>
                <a:off x="67015" y="122054"/>
                <a:ext cx="1913040" cy="1983960"/>
              </p14:xfrm>
            </p:contentPart>
          </mc:Choice>
          <mc:Fallback>
            <p:pic>
              <p:nvPicPr>
                <p:cNvPr id="374" name="Ink 373">
                  <a:extLst>
                    <a:ext uri="{FF2B5EF4-FFF2-40B4-BE49-F238E27FC236}">
                      <a16:creationId xmlns:a16="http://schemas.microsoft.com/office/drawing/2014/main" id="{A785487D-5D93-671F-5404-3539E0AB54B2}"/>
                    </a:ext>
                  </a:extLst>
                </p:cNvPr>
                <p:cNvPicPr/>
                <p:nvPr/>
              </p:nvPicPr>
              <p:blipFill>
                <a:blip r:embed="rId647"/>
                <a:stretch>
                  <a:fillRect/>
                </a:stretch>
              </p:blipFill>
              <p:spPr>
                <a:xfrm>
                  <a:off x="60895" y="115934"/>
                  <a:ext cx="1925280" cy="199620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265" name="Ink 264">
                  <a:extLst>
                    <a:ext uri="{FF2B5EF4-FFF2-40B4-BE49-F238E27FC236}">
                      <a16:creationId xmlns:a16="http://schemas.microsoft.com/office/drawing/2014/main" id="{79487955-92CE-F8D5-AB19-B0BBA537EFD2}"/>
                    </a:ext>
                  </a:extLst>
                </p14:cNvPr>
                <p14:cNvContentPartPr/>
                <p14:nvPr/>
              </p14:nvContentPartPr>
              <p14:xfrm>
                <a:off x="3693295" y="1665014"/>
                <a:ext cx="39960" cy="240120"/>
              </p14:xfrm>
            </p:contentPart>
          </mc:Choice>
          <mc:Fallback>
            <p:pic>
              <p:nvPicPr>
                <p:cNvPr id="265" name="Ink 264">
                  <a:extLst>
                    <a:ext uri="{FF2B5EF4-FFF2-40B4-BE49-F238E27FC236}">
                      <a16:creationId xmlns:a16="http://schemas.microsoft.com/office/drawing/2014/main" id="{79487955-92CE-F8D5-AB19-B0BBA537EFD2}"/>
                    </a:ext>
                  </a:extLst>
                </p:cNvPr>
                <p:cNvPicPr/>
                <p:nvPr/>
              </p:nvPicPr>
              <p:blipFill>
                <a:blip r:embed="rId649"/>
                <a:stretch>
                  <a:fillRect/>
                </a:stretch>
              </p:blipFill>
              <p:spPr>
                <a:xfrm>
                  <a:off x="3687175" y="1658894"/>
                  <a:ext cx="522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266" name="Ink 265">
                  <a:extLst>
                    <a:ext uri="{FF2B5EF4-FFF2-40B4-BE49-F238E27FC236}">
                      <a16:creationId xmlns:a16="http://schemas.microsoft.com/office/drawing/2014/main" id="{75F58054-1F52-4267-36AA-5DD0F6D88971}"/>
                    </a:ext>
                  </a:extLst>
                </p14:cNvPr>
                <p14:cNvContentPartPr/>
                <p14:nvPr/>
              </p14:nvContentPartPr>
              <p14:xfrm>
                <a:off x="3808855" y="1680854"/>
                <a:ext cx="24480" cy="236520"/>
              </p14:xfrm>
            </p:contentPart>
          </mc:Choice>
          <mc:Fallback>
            <p:pic>
              <p:nvPicPr>
                <p:cNvPr id="266" name="Ink 265">
                  <a:extLst>
                    <a:ext uri="{FF2B5EF4-FFF2-40B4-BE49-F238E27FC236}">
                      <a16:creationId xmlns:a16="http://schemas.microsoft.com/office/drawing/2014/main" id="{75F58054-1F52-4267-36AA-5DD0F6D88971}"/>
                    </a:ext>
                  </a:extLst>
                </p:cNvPr>
                <p:cNvPicPr/>
                <p:nvPr/>
              </p:nvPicPr>
              <p:blipFill>
                <a:blip r:embed="rId651"/>
                <a:stretch>
                  <a:fillRect/>
                </a:stretch>
              </p:blipFill>
              <p:spPr>
                <a:xfrm>
                  <a:off x="3802735" y="1674734"/>
                  <a:ext cx="36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267" name="Ink 266">
                  <a:extLst>
                    <a:ext uri="{FF2B5EF4-FFF2-40B4-BE49-F238E27FC236}">
                      <a16:creationId xmlns:a16="http://schemas.microsoft.com/office/drawing/2014/main" id="{7EF22DB0-C147-F164-174D-D19DA44AD202}"/>
                    </a:ext>
                  </a:extLst>
                </p14:cNvPr>
                <p14:cNvContentPartPr/>
                <p14:nvPr/>
              </p14:nvContentPartPr>
              <p14:xfrm>
                <a:off x="3689335" y="1728734"/>
                <a:ext cx="185400" cy="123480"/>
              </p14:xfrm>
            </p:contentPart>
          </mc:Choice>
          <mc:Fallback>
            <p:pic>
              <p:nvPicPr>
                <p:cNvPr id="267" name="Ink 266">
                  <a:extLst>
                    <a:ext uri="{FF2B5EF4-FFF2-40B4-BE49-F238E27FC236}">
                      <a16:creationId xmlns:a16="http://schemas.microsoft.com/office/drawing/2014/main" id="{7EF22DB0-C147-F164-174D-D19DA44AD202}"/>
                    </a:ext>
                  </a:extLst>
                </p:cNvPr>
                <p:cNvPicPr/>
                <p:nvPr/>
              </p:nvPicPr>
              <p:blipFill>
                <a:blip r:embed="rId653"/>
                <a:stretch>
                  <a:fillRect/>
                </a:stretch>
              </p:blipFill>
              <p:spPr>
                <a:xfrm>
                  <a:off x="3683215" y="1722614"/>
                  <a:ext cx="1976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268" name="Ink 267">
                  <a:extLst>
                    <a:ext uri="{FF2B5EF4-FFF2-40B4-BE49-F238E27FC236}">
                      <a16:creationId xmlns:a16="http://schemas.microsoft.com/office/drawing/2014/main" id="{4F000E31-AEAC-A366-2DD0-0C9D9138E3E9}"/>
                    </a:ext>
                  </a:extLst>
                </p14:cNvPr>
                <p14:cNvContentPartPr/>
                <p14:nvPr/>
              </p14:nvContentPartPr>
              <p14:xfrm>
                <a:off x="3984535" y="1739534"/>
                <a:ext cx="103320" cy="154800"/>
              </p14:xfrm>
            </p:contentPart>
          </mc:Choice>
          <mc:Fallback>
            <p:pic>
              <p:nvPicPr>
                <p:cNvPr id="268" name="Ink 267">
                  <a:extLst>
                    <a:ext uri="{FF2B5EF4-FFF2-40B4-BE49-F238E27FC236}">
                      <a16:creationId xmlns:a16="http://schemas.microsoft.com/office/drawing/2014/main" id="{4F000E31-AEAC-A366-2DD0-0C9D9138E3E9}"/>
                    </a:ext>
                  </a:extLst>
                </p:cNvPr>
                <p:cNvPicPr/>
                <p:nvPr/>
              </p:nvPicPr>
              <p:blipFill>
                <a:blip r:embed="rId655"/>
                <a:stretch>
                  <a:fillRect/>
                </a:stretch>
              </p:blipFill>
              <p:spPr>
                <a:xfrm>
                  <a:off x="3978415" y="1733414"/>
                  <a:ext cx="115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269" name="Ink 268">
                  <a:extLst>
                    <a:ext uri="{FF2B5EF4-FFF2-40B4-BE49-F238E27FC236}">
                      <a16:creationId xmlns:a16="http://schemas.microsoft.com/office/drawing/2014/main" id="{CBD55190-A07B-EE9B-A0B7-E5E84FBDCF64}"/>
                    </a:ext>
                  </a:extLst>
                </p14:cNvPr>
                <p14:cNvContentPartPr/>
                <p14:nvPr/>
              </p14:nvContentPartPr>
              <p14:xfrm>
                <a:off x="4166695" y="1731974"/>
                <a:ext cx="127800" cy="174600"/>
              </p14:xfrm>
            </p:contentPart>
          </mc:Choice>
          <mc:Fallback>
            <p:pic>
              <p:nvPicPr>
                <p:cNvPr id="269" name="Ink 268">
                  <a:extLst>
                    <a:ext uri="{FF2B5EF4-FFF2-40B4-BE49-F238E27FC236}">
                      <a16:creationId xmlns:a16="http://schemas.microsoft.com/office/drawing/2014/main" id="{CBD55190-A07B-EE9B-A0B7-E5E84FBDCF64}"/>
                    </a:ext>
                  </a:extLst>
                </p:cNvPr>
                <p:cNvPicPr/>
                <p:nvPr/>
              </p:nvPicPr>
              <p:blipFill>
                <a:blip r:embed="rId657"/>
                <a:stretch>
                  <a:fillRect/>
                </a:stretch>
              </p:blipFill>
              <p:spPr>
                <a:xfrm>
                  <a:off x="4160575" y="1725854"/>
                  <a:ext cx="140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270" name="Ink 269">
                  <a:extLst>
                    <a:ext uri="{FF2B5EF4-FFF2-40B4-BE49-F238E27FC236}">
                      <a16:creationId xmlns:a16="http://schemas.microsoft.com/office/drawing/2014/main" id="{7C71EE75-AE48-8A39-55A7-B7EEC275140A}"/>
                    </a:ext>
                  </a:extLst>
                </p14:cNvPr>
                <p14:cNvContentPartPr/>
                <p14:nvPr/>
              </p14:nvContentPartPr>
              <p14:xfrm>
                <a:off x="4420135" y="1688414"/>
                <a:ext cx="164520" cy="213840"/>
              </p14:xfrm>
            </p:contentPart>
          </mc:Choice>
          <mc:Fallback>
            <p:pic>
              <p:nvPicPr>
                <p:cNvPr id="270" name="Ink 269">
                  <a:extLst>
                    <a:ext uri="{FF2B5EF4-FFF2-40B4-BE49-F238E27FC236}">
                      <a16:creationId xmlns:a16="http://schemas.microsoft.com/office/drawing/2014/main" id="{7C71EE75-AE48-8A39-55A7-B7EEC275140A}"/>
                    </a:ext>
                  </a:extLst>
                </p:cNvPr>
                <p:cNvPicPr/>
                <p:nvPr/>
              </p:nvPicPr>
              <p:blipFill>
                <a:blip r:embed="rId659"/>
                <a:stretch>
                  <a:fillRect/>
                </a:stretch>
              </p:blipFill>
              <p:spPr>
                <a:xfrm>
                  <a:off x="4414015" y="1682294"/>
                  <a:ext cx="1767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271" name="Ink 270">
                  <a:extLst>
                    <a:ext uri="{FF2B5EF4-FFF2-40B4-BE49-F238E27FC236}">
                      <a16:creationId xmlns:a16="http://schemas.microsoft.com/office/drawing/2014/main" id="{0AF0FA49-3424-E330-24F4-03D6F0DE745C}"/>
                    </a:ext>
                  </a:extLst>
                </p14:cNvPr>
                <p14:cNvContentPartPr/>
                <p14:nvPr/>
              </p14:nvContentPartPr>
              <p14:xfrm>
                <a:off x="4635415" y="1708574"/>
                <a:ext cx="164520" cy="162360"/>
              </p14:xfrm>
            </p:contentPart>
          </mc:Choice>
          <mc:Fallback>
            <p:pic>
              <p:nvPicPr>
                <p:cNvPr id="271" name="Ink 270">
                  <a:extLst>
                    <a:ext uri="{FF2B5EF4-FFF2-40B4-BE49-F238E27FC236}">
                      <a16:creationId xmlns:a16="http://schemas.microsoft.com/office/drawing/2014/main" id="{0AF0FA49-3424-E330-24F4-03D6F0DE745C}"/>
                    </a:ext>
                  </a:extLst>
                </p:cNvPr>
                <p:cNvPicPr/>
                <p:nvPr/>
              </p:nvPicPr>
              <p:blipFill>
                <a:blip r:embed="rId661"/>
                <a:stretch>
                  <a:fillRect/>
                </a:stretch>
              </p:blipFill>
              <p:spPr>
                <a:xfrm>
                  <a:off x="4629295" y="1702454"/>
                  <a:ext cx="1767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272" name="Ink 271">
                  <a:extLst>
                    <a:ext uri="{FF2B5EF4-FFF2-40B4-BE49-F238E27FC236}">
                      <a16:creationId xmlns:a16="http://schemas.microsoft.com/office/drawing/2014/main" id="{6E5B2DB0-8342-7BB6-CFEE-244CFAC22158}"/>
                    </a:ext>
                  </a:extLst>
                </p14:cNvPr>
                <p14:cNvContentPartPr/>
                <p14:nvPr/>
              </p14:nvContentPartPr>
              <p14:xfrm>
                <a:off x="4662415" y="1771214"/>
                <a:ext cx="168120" cy="20880"/>
              </p14:xfrm>
            </p:contentPart>
          </mc:Choice>
          <mc:Fallback>
            <p:pic>
              <p:nvPicPr>
                <p:cNvPr id="272" name="Ink 271">
                  <a:extLst>
                    <a:ext uri="{FF2B5EF4-FFF2-40B4-BE49-F238E27FC236}">
                      <a16:creationId xmlns:a16="http://schemas.microsoft.com/office/drawing/2014/main" id="{6E5B2DB0-8342-7BB6-CFEE-244CFAC22158}"/>
                    </a:ext>
                  </a:extLst>
                </p:cNvPr>
                <p:cNvPicPr/>
                <p:nvPr/>
              </p:nvPicPr>
              <p:blipFill>
                <a:blip r:embed="rId663"/>
                <a:stretch>
                  <a:fillRect/>
                </a:stretch>
              </p:blipFill>
              <p:spPr>
                <a:xfrm>
                  <a:off x="4656295" y="1765094"/>
                  <a:ext cx="180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376" name="Ink 375">
                  <a:extLst>
                    <a:ext uri="{FF2B5EF4-FFF2-40B4-BE49-F238E27FC236}">
                      <a16:creationId xmlns:a16="http://schemas.microsoft.com/office/drawing/2014/main" id="{29A6801D-1BCD-9338-55D5-F7AF37145738}"/>
                    </a:ext>
                  </a:extLst>
                </p14:cNvPr>
                <p14:cNvContentPartPr/>
                <p14:nvPr/>
              </p14:nvContentPartPr>
              <p14:xfrm>
                <a:off x="3981655" y="1961294"/>
                <a:ext cx="767160" cy="16560"/>
              </p14:xfrm>
            </p:contentPart>
          </mc:Choice>
          <mc:Fallback>
            <p:pic>
              <p:nvPicPr>
                <p:cNvPr id="376" name="Ink 375">
                  <a:extLst>
                    <a:ext uri="{FF2B5EF4-FFF2-40B4-BE49-F238E27FC236}">
                      <a16:creationId xmlns:a16="http://schemas.microsoft.com/office/drawing/2014/main" id="{29A6801D-1BCD-9338-55D5-F7AF37145738}"/>
                    </a:ext>
                  </a:extLst>
                </p:cNvPr>
                <p:cNvPicPr/>
                <p:nvPr/>
              </p:nvPicPr>
              <p:blipFill>
                <a:blip r:embed="rId665"/>
                <a:stretch>
                  <a:fillRect/>
                </a:stretch>
              </p:blipFill>
              <p:spPr>
                <a:xfrm>
                  <a:off x="3975535" y="1955174"/>
                  <a:ext cx="7794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377" name="Ink 376">
                  <a:extLst>
                    <a:ext uri="{FF2B5EF4-FFF2-40B4-BE49-F238E27FC236}">
                      <a16:creationId xmlns:a16="http://schemas.microsoft.com/office/drawing/2014/main" id="{BDC5AD99-7F2A-1602-CB56-9C53A5143832}"/>
                    </a:ext>
                  </a:extLst>
                </p14:cNvPr>
                <p14:cNvContentPartPr/>
                <p14:nvPr/>
              </p14:nvContentPartPr>
              <p14:xfrm>
                <a:off x="3899575" y="2052734"/>
                <a:ext cx="904320" cy="24120"/>
              </p14:xfrm>
            </p:contentPart>
          </mc:Choice>
          <mc:Fallback>
            <p:pic>
              <p:nvPicPr>
                <p:cNvPr id="377" name="Ink 376">
                  <a:extLst>
                    <a:ext uri="{FF2B5EF4-FFF2-40B4-BE49-F238E27FC236}">
                      <a16:creationId xmlns:a16="http://schemas.microsoft.com/office/drawing/2014/main" id="{BDC5AD99-7F2A-1602-CB56-9C53A5143832}"/>
                    </a:ext>
                  </a:extLst>
                </p:cNvPr>
                <p:cNvPicPr/>
                <p:nvPr/>
              </p:nvPicPr>
              <p:blipFill>
                <a:blip r:embed="rId667"/>
                <a:stretch>
                  <a:fillRect/>
                </a:stretch>
              </p:blipFill>
              <p:spPr>
                <a:xfrm>
                  <a:off x="3893455" y="2046614"/>
                  <a:ext cx="9165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379" name="Ink 378">
                  <a:extLst>
                    <a:ext uri="{FF2B5EF4-FFF2-40B4-BE49-F238E27FC236}">
                      <a16:creationId xmlns:a16="http://schemas.microsoft.com/office/drawing/2014/main" id="{14045F66-453A-E4D2-80A4-1FB6F7DD1923}"/>
                    </a:ext>
                  </a:extLst>
                </p14:cNvPr>
                <p14:cNvContentPartPr/>
                <p14:nvPr/>
              </p14:nvContentPartPr>
              <p14:xfrm>
                <a:off x="3099295" y="1137614"/>
                <a:ext cx="164520" cy="86040"/>
              </p14:xfrm>
            </p:contentPart>
          </mc:Choice>
          <mc:Fallback>
            <p:pic>
              <p:nvPicPr>
                <p:cNvPr id="379" name="Ink 378">
                  <a:extLst>
                    <a:ext uri="{FF2B5EF4-FFF2-40B4-BE49-F238E27FC236}">
                      <a16:creationId xmlns:a16="http://schemas.microsoft.com/office/drawing/2014/main" id="{14045F66-453A-E4D2-80A4-1FB6F7DD1923}"/>
                    </a:ext>
                  </a:extLst>
                </p:cNvPr>
                <p:cNvPicPr/>
                <p:nvPr/>
              </p:nvPicPr>
              <p:blipFill>
                <a:blip r:embed="rId669"/>
                <a:stretch>
                  <a:fillRect/>
                </a:stretch>
              </p:blipFill>
              <p:spPr>
                <a:xfrm>
                  <a:off x="3093175" y="1131494"/>
                  <a:ext cx="1767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380" name="Ink 379">
                  <a:extLst>
                    <a:ext uri="{FF2B5EF4-FFF2-40B4-BE49-F238E27FC236}">
                      <a16:creationId xmlns:a16="http://schemas.microsoft.com/office/drawing/2014/main" id="{C95248AC-E41D-C5F3-44EA-FEAD1994624E}"/>
                    </a:ext>
                  </a:extLst>
                </p14:cNvPr>
                <p14:cNvContentPartPr/>
                <p14:nvPr/>
              </p14:nvContentPartPr>
              <p14:xfrm>
                <a:off x="3143215" y="1121414"/>
                <a:ext cx="137520" cy="292320"/>
              </p14:xfrm>
            </p:contentPart>
          </mc:Choice>
          <mc:Fallback>
            <p:pic>
              <p:nvPicPr>
                <p:cNvPr id="380" name="Ink 379">
                  <a:extLst>
                    <a:ext uri="{FF2B5EF4-FFF2-40B4-BE49-F238E27FC236}">
                      <a16:creationId xmlns:a16="http://schemas.microsoft.com/office/drawing/2014/main" id="{C95248AC-E41D-C5F3-44EA-FEAD1994624E}"/>
                    </a:ext>
                  </a:extLst>
                </p:cNvPr>
                <p:cNvPicPr/>
                <p:nvPr/>
              </p:nvPicPr>
              <p:blipFill>
                <a:blip r:embed="rId671"/>
                <a:stretch>
                  <a:fillRect/>
                </a:stretch>
              </p:blipFill>
              <p:spPr>
                <a:xfrm>
                  <a:off x="3137095" y="1115294"/>
                  <a:ext cx="1497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381" name="Ink 380">
                  <a:extLst>
                    <a:ext uri="{FF2B5EF4-FFF2-40B4-BE49-F238E27FC236}">
                      <a16:creationId xmlns:a16="http://schemas.microsoft.com/office/drawing/2014/main" id="{C1A617EF-B96F-1387-5E75-A1AC12689478}"/>
                    </a:ext>
                  </a:extLst>
                </p14:cNvPr>
                <p14:cNvContentPartPr/>
                <p14:nvPr/>
              </p14:nvContentPartPr>
              <p14:xfrm>
                <a:off x="3293695" y="1223294"/>
                <a:ext cx="61560" cy="181800"/>
              </p14:xfrm>
            </p:contentPart>
          </mc:Choice>
          <mc:Fallback>
            <p:pic>
              <p:nvPicPr>
                <p:cNvPr id="381" name="Ink 380">
                  <a:extLst>
                    <a:ext uri="{FF2B5EF4-FFF2-40B4-BE49-F238E27FC236}">
                      <a16:creationId xmlns:a16="http://schemas.microsoft.com/office/drawing/2014/main" id="{C1A617EF-B96F-1387-5E75-A1AC12689478}"/>
                    </a:ext>
                  </a:extLst>
                </p:cNvPr>
                <p:cNvPicPr/>
                <p:nvPr/>
              </p:nvPicPr>
              <p:blipFill>
                <a:blip r:embed="rId673"/>
                <a:stretch>
                  <a:fillRect/>
                </a:stretch>
              </p:blipFill>
              <p:spPr>
                <a:xfrm>
                  <a:off x="3287575" y="1217174"/>
                  <a:ext cx="738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382" name="Ink 381">
                  <a:extLst>
                    <a:ext uri="{FF2B5EF4-FFF2-40B4-BE49-F238E27FC236}">
                      <a16:creationId xmlns:a16="http://schemas.microsoft.com/office/drawing/2014/main" id="{333F6185-34DF-3708-9B73-484DE3EEE6A8}"/>
                    </a:ext>
                  </a:extLst>
                </p14:cNvPr>
                <p14:cNvContentPartPr/>
                <p14:nvPr/>
              </p14:nvContentPartPr>
              <p14:xfrm>
                <a:off x="3343735" y="1129694"/>
                <a:ext cx="11160" cy="39240"/>
              </p14:xfrm>
            </p:contentPart>
          </mc:Choice>
          <mc:Fallback>
            <p:pic>
              <p:nvPicPr>
                <p:cNvPr id="382" name="Ink 381">
                  <a:extLst>
                    <a:ext uri="{FF2B5EF4-FFF2-40B4-BE49-F238E27FC236}">
                      <a16:creationId xmlns:a16="http://schemas.microsoft.com/office/drawing/2014/main" id="{333F6185-34DF-3708-9B73-484DE3EEE6A8}"/>
                    </a:ext>
                  </a:extLst>
                </p:cNvPr>
                <p:cNvPicPr/>
                <p:nvPr/>
              </p:nvPicPr>
              <p:blipFill>
                <a:blip r:embed="rId675"/>
                <a:stretch>
                  <a:fillRect/>
                </a:stretch>
              </p:blipFill>
              <p:spPr>
                <a:xfrm>
                  <a:off x="3337615" y="1123574"/>
                  <a:ext cx="234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383" name="Ink 382">
                  <a:extLst>
                    <a:ext uri="{FF2B5EF4-FFF2-40B4-BE49-F238E27FC236}">
                      <a16:creationId xmlns:a16="http://schemas.microsoft.com/office/drawing/2014/main" id="{8EACADF1-6312-2EA7-0182-0AB019F5BB1B}"/>
                    </a:ext>
                  </a:extLst>
                </p14:cNvPr>
                <p14:cNvContentPartPr/>
                <p14:nvPr/>
              </p14:nvContentPartPr>
              <p14:xfrm>
                <a:off x="3399895" y="1197014"/>
                <a:ext cx="271080" cy="190080"/>
              </p14:xfrm>
            </p:contentPart>
          </mc:Choice>
          <mc:Fallback>
            <p:pic>
              <p:nvPicPr>
                <p:cNvPr id="383" name="Ink 382">
                  <a:extLst>
                    <a:ext uri="{FF2B5EF4-FFF2-40B4-BE49-F238E27FC236}">
                      <a16:creationId xmlns:a16="http://schemas.microsoft.com/office/drawing/2014/main" id="{8EACADF1-6312-2EA7-0182-0AB019F5BB1B}"/>
                    </a:ext>
                  </a:extLst>
                </p:cNvPr>
                <p:cNvPicPr/>
                <p:nvPr/>
              </p:nvPicPr>
              <p:blipFill>
                <a:blip r:embed="rId677"/>
                <a:stretch>
                  <a:fillRect/>
                </a:stretch>
              </p:blipFill>
              <p:spPr>
                <a:xfrm>
                  <a:off x="3393775" y="1190894"/>
                  <a:ext cx="2833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384" name="Ink 383">
                  <a:extLst>
                    <a:ext uri="{FF2B5EF4-FFF2-40B4-BE49-F238E27FC236}">
                      <a16:creationId xmlns:a16="http://schemas.microsoft.com/office/drawing/2014/main" id="{E1997F7A-7BED-10C9-061D-877BD97B7C2D}"/>
                    </a:ext>
                  </a:extLst>
                </p14:cNvPr>
                <p14:cNvContentPartPr/>
                <p14:nvPr/>
              </p14:nvContentPartPr>
              <p14:xfrm>
                <a:off x="2878255" y="1032494"/>
                <a:ext cx="893880" cy="547200"/>
              </p14:xfrm>
            </p:contentPart>
          </mc:Choice>
          <mc:Fallback>
            <p:pic>
              <p:nvPicPr>
                <p:cNvPr id="384" name="Ink 383">
                  <a:extLst>
                    <a:ext uri="{FF2B5EF4-FFF2-40B4-BE49-F238E27FC236}">
                      <a16:creationId xmlns:a16="http://schemas.microsoft.com/office/drawing/2014/main" id="{E1997F7A-7BED-10C9-061D-877BD97B7C2D}"/>
                    </a:ext>
                  </a:extLst>
                </p:cNvPr>
                <p:cNvPicPr/>
                <p:nvPr/>
              </p:nvPicPr>
              <p:blipFill>
                <a:blip r:embed="rId679"/>
                <a:stretch>
                  <a:fillRect/>
                </a:stretch>
              </p:blipFill>
              <p:spPr>
                <a:xfrm>
                  <a:off x="2872135" y="1026374"/>
                  <a:ext cx="906120" cy="559440"/>
                </a:xfrm>
                <a:prstGeom prst="rect">
                  <a:avLst/>
                </a:prstGeom>
              </p:spPr>
            </p:pic>
          </mc:Fallback>
        </mc:AlternateContent>
      </p:grpSp>
      <p:grpSp>
        <p:nvGrpSpPr>
          <p:cNvPr id="388" name="Group 387">
            <a:extLst>
              <a:ext uri="{FF2B5EF4-FFF2-40B4-BE49-F238E27FC236}">
                <a16:creationId xmlns:a16="http://schemas.microsoft.com/office/drawing/2014/main" id="{24B10162-DAF7-B8BB-8AFE-E282DC3220FC}"/>
              </a:ext>
            </a:extLst>
          </p:cNvPr>
          <p:cNvGrpSpPr/>
          <p:nvPr/>
        </p:nvGrpSpPr>
        <p:grpSpPr>
          <a:xfrm>
            <a:off x="4152850" y="2241170"/>
            <a:ext cx="174240" cy="345240"/>
            <a:chOff x="4152850" y="2241170"/>
            <a:chExt cx="174240" cy="345240"/>
          </a:xfrm>
        </p:grpSpPr>
        <mc:AlternateContent xmlns:mc="http://schemas.openxmlformats.org/markup-compatibility/2006">
          <mc:Choice xmlns:p14="http://schemas.microsoft.com/office/powerpoint/2010/main" Requires="p14">
            <p:contentPart p14:bwMode="auto" r:id="rId680">
              <p14:nvContentPartPr>
                <p14:cNvPr id="386" name="Ink 385">
                  <a:extLst>
                    <a:ext uri="{FF2B5EF4-FFF2-40B4-BE49-F238E27FC236}">
                      <a16:creationId xmlns:a16="http://schemas.microsoft.com/office/drawing/2014/main" id="{3645F108-1455-9EBB-C32A-ED666DE8E25C}"/>
                    </a:ext>
                  </a:extLst>
                </p14:cNvPr>
                <p14:cNvContentPartPr/>
                <p14:nvPr/>
              </p14:nvContentPartPr>
              <p14:xfrm>
                <a:off x="4229170" y="2241170"/>
                <a:ext cx="20160" cy="323640"/>
              </p14:xfrm>
            </p:contentPart>
          </mc:Choice>
          <mc:Fallback>
            <p:pic>
              <p:nvPicPr>
                <p:cNvPr id="386" name="Ink 385">
                  <a:extLst>
                    <a:ext uri="{FF2B5EF4-FFF2-40B4-BE49-F238E27FC236}">
                      <a16:creationId xmlns:a16="http://schemas.microsoft.com/office/drawing/2014/main" id="{3645F108-1455-9EBB-C32A-ED666DE8E25C}"/>
                    </a:ext>
                  </a:extLst>
                </p:cNvPr>
                <p:cNvPicPr/>
                <p:nvPr/>
              </p:nvPicPr>
              <p:blipFill>
                <a:blip r:embed="rId681"/>
                <a:stretch>
                  <a:fillRect/>
                </a:stretch>
              </p:blipFill>
              <p:spPr>
                <a:xfrm>
                  <a:off x="4224850" y="2236850"/>
                  <a:ext cx="288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387" name="Ink 386">
                  <a:extLst>
                    <a:ext uri="{FF2B5EF4-FFF2-40B4-BE49-F238E27FC236}">
                      <a16:creationId xmlns:a16="http://schemas.microsoft.com/office/drawing/2014/main" id="{C41A7BFE-615B-1841-B156-20BD41820F86}"/>
                    </a:ext>
                  </a:extLst>
                </p14:cNvPr>
                <p14:cNvContentPartPr/>
                <p14:nvPr/>
              </p14:nvContentPartPr>
              <p14:xfrm>
                <a:off x="4152850" y="2520530"/>
                <a:ext cx="174240" cy="65880"/>
              </p14:xfrm>
            </p:contentPart>
          </mc:Choice>
          <mc:Fallback>
            <p:pic>
              <p:nvPicPr>
                <p:cNvPr id="387" name="Ink 386">
                  <a:extLst>
                    <a:ext uri="{FF2B5EF4-FFF2-40B4-BE49-F238E27FC236}">
                      <a16:creationId xmlns:a16="http://schemas.microsoft.com/office/drawing/2014/main" id="{C41A7BFE-615B-1841-B156-20BD41820F86}"/>
                    </a:ext>
                  </a:extLst>
                </p:cNvPr>
                <p:cNvPicPr/>
                <p:nvPr/>
              </p:nvPicPr>
              <p:blipFill>
                <a:blip r:embed="rId683"/>
                <a:stretch>
                  <a:fillRect/>
                </a:stretch>
              </p:blipFill>
              <p:spPr>
                <a:xfrm>
                  <a:off x="4148530" y="2516210"/>
                  <a:ext cx="182880" cy="74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4">
            <p14:nvContentPartPr>
              <p14:cNvPr id="389" name="Ink 388">
                <a:extLst>
                  <a:ext uri="{FF2B5EF4-FFF2-40B4-BE49-F238E27FC236}">
                    <a16:creationId xmlns:a16="http://schemas.microsoft.com/office/drawing/2014/main" id="{C8797E55-88EB-ECBE-ED32-1C7A2B150195}"/>
                  </a:ext>
                </a:extLst>
              </p14:cNvPr>
              <p14:cNvContentPartPr/>
              <p14:nvPr/>
            </p14:nvContentPartPr>
            <p14:xfrm>
              <a:off x="4394050" y="3022370"/>
              <a:ext cx="360" cy="360"/>
            </p14:xfrm>
          </p:contentPart>
        </mc:Choice>
        <mc:Fallback>
          <p:pic>
            <p:nvPicPr>
              <p:cNvPr id="389" name="Ink 388">
                <a:extLst>
                  <a:ext uri="{FF2B5EF4-FFF2-40B4-BE49-F238E27FC236}">
                    <a16:creationId xmlns:a16="http://schemas.microsoft.com/office/drawing/2014/main" id="{C8797E55-88EB-ECBE-ED32-1C7A2B150195}"/>
                  </a:ext>
                </a:extLst>
              </p:cNvPr>
              <p:cNvPicPr/>
              <p:nvPr/>
            </p:nvPicPr>
            <p:blipFill>
              <a:blip r:embed="rId685"/>
              <a:stretch>
                <a:fillRect/>
              </a:stretch>
            </p:blipFill>
            <p:spPr>
              <a:xfrm>
                <a:off x="4389730" y="3018050"/>
                <a:ext cx="9000" cy="9000"/>
              </a:xfrm>
              <a:prstGeom prst="rect">
                <a:avLst/>
              </a:prstGeom>
            </p:spPr>
          </p:pic>
        </mc:Fallback>
      </mc:AlternateContent>
      <p:grpSp>
        <p:nvGrpSpPr>
          <p:cNvPr id="392" name="Group 391">
            <a:extLst>
              <a:ext uri="{FF2B5EF4-FFF2-40B4-BE49-F238E27FC236}">
                <a16:creationId xmlns:a16="http://schemas.microsoft.com/office/drawing/2014/main" id="{40542491-D30E-9ADE-3E0F-4E607639E87C}"/>
              </a:ext>
            </a:extLst>
          </p:cNvPr>
          <p:cNvGrpSpPr/>
          <p:nvPr/>
        </p:nvGrpSpPr>
        <p:grpSpPr>
          <a:xfrm>
            <a:off x="5822890" y="1452410"/>
            <a:ext cx="285120" cy="300600"/>
            <a:chOff x="5822890" y="1452410"/>
            <a:chExt cx="285120" cy="300600"/>
          </a:xfrm>
        </p:grpSpPr>
        <mc:AlternateContent xmlns:mc="http://schemas.openxmlformats.org/markup-compatibility/2006">
          <mc:Choice xmlns:p14="http://schemas.microsoft.com/office/powerpoint/2010/main" Requires="p14">
            <p:contentPart p14:bwMode="auto" r:id="rId686">
              <p14:nvContentPartPr>
                <p14:cNvPr id="390" name="Ink 389">
                  <a:extLst>
                    <a:ext uri="{FF2B5EF4-FFF2-40B4-BE49-F238E27FC236}">
                      <a16:creationId xmlns:a16="http://schemas.microsoft.com/office/drawing/2014/main" id="{296F2409-8B34-F9B7-48AC-1EBB474C4C48}"/>
                    </a:ext>
                  </a:extLst>
                </p14:cNvPr>
                <p14:cNvContentPartPr/>
                <p14:nvPr/>
              </p14:nvContentPartPr>
              <p14:xfrm>
                <a:off x="5835490" y="1452410"/>
                <a:ext cx="91080" cy="243720"/>
              </p14:xfrm>
            </p:contentPart>
          </mc:Choice>
          <mc:Fallback>
            <p:pic>
              <p:nvPicPr>
                <p:cNvPr id="390" name="Ink 389">
                  <a:extLst>
                    <a:ext uri="{FF2B5EF4-FFF2-40B4-BE49-F238E27FC236}">
                      <a16:creationId xmlns:a16="http://schemas.microsoft.com/office/drawing/2014/main" id="{296F2409-8B34-F9B7-48AC-1EBB474C4C48}"/>
                    </a:ext>
                  </a:extLst>
                </p:cNvPr>
                <p:cNvPicPr/>
                <p:nvPr/>
              </p:nvPicPr>
              <p:blipFill>
                <a:blip r:embed="rId687"/>
                <a:stretch>
                  <a:fillRect/>
                </a:stretch>
              </p:blipFill>
              <p:spPr>
                <a:xfrm>
                  <a:off x="5831170" y="1448090"/>
                  <a:ext cx="997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391" name="Ink 390">
                  <a:extLst>
                    <a:ext uri="{FF2B5EF4-FFF2-40B4-BE49-F238E27FC236}">
                      <a16:creationId xmlns:a16="http://schemas.microsoft.com/office/drawing/2014/main" id="{829932AB-196A-19B3-FB4A-D41CBC8D1B60}"/>
                    </a:ext>
                  </a:extLst>
                </p14:cNvPr>
                <p14:cNvContentPartPr/>
                <p14:nvPr/>
              </p14:nvContentPartPr>
              <p14:xfrm>
                <a:off x="5822890" y="1632410"/>
                <a:ext cx="285120" cy="120600"/>
              </p14:xfrm>
            </p:contentPart>
          </mc:Choice>
          <mc:Fallback>
            <p:pic>
              <p:nvPicPr>
                <p:cNvPr id="391" name="Ink 390">
                  <a:extLst>
                    <a:ext uri="{FF2B5EF4-FFF2-40B4-BE49-F238E27FC236}">
                      <a16:creationId xmlns:a16="http://schemas.microsoft.com/office/drawing/2014/main" id="{829932AB-196A-19B3-FB4A-D41CBC8D1B60}"/>
                    </a:ext>
                  </a:extLst>
                </p:cNvPr>
                <p:cNvPicPr/>
                <p:nvPr/>
              </p:nvPicPr>
              <p:blipFill>
                <a:blip r:embed="rId689"/>
                <a:stretch>
                  <a:fillRect/>
                </a:stretch>
              </p:blipFill>
              <p:spPr>
                <a:xfrm>
                  <a:off x="5818570" y="1628090"/>
                  <a:ext cx="293760" cy="129240"/>
                </a:xfrm>
                <a:prstGeom prst="rect">
                  <a:avLst/>
                </a:prstGeom>
              </p:spPr>
            </p:pic>
          </mc:Fallback>
        </mc:AlternateContent>
      </p:grpSp>
    </p:spTree>
    <p:extLst>
      <p:ext uri="{BB962C8B-B14F-4D97-AF65-F5344CB8AC3E}">
        <p14:creationId xmlns:p14="http://schemas.microsoft.com/office/powerpoint/2010/main" val="158062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92F81F32-739A-FD6D-1926-BA1337B3D11E}"/>
                  </a:ext>
                </a:extLst>
              </p14:cNvPr>
              <p14:cNvContentPartPr/>
              <p14:nvPr/>
            </p14:nvContentPartPr>
            <p14:xfrm>
              <a:off x="11531730" y="2954480"/>
              <a:ext cx="345960" cy="275040"/>
            </p14:xfrm>
          </p:contentPart>
        </mc:Choice>
        <mc:Fallback>
          <p:pic>
            <p:nvPicPr>
              <p:cNvPr id="12" name="Ink 11">
                <a:extLst>
                  <a:ext uri="{FF2B5EF4-FFF2-40B4-BE49-F238E27FC236}">
                    <a16:creationId xmlns:a16="http://schemas.microsoft.com/office/drawing/2014/main" id="{92F81F32-739A-FD6D-1926-BA1337B3D11E}"/>
                  </a:ext>
                </a:extLst>
              </p:cNvPr>
              <p:cNvPicPr/>
              <p:nvPr/>
            </p:nvPicPr>
            <p:blipFill>
              <a:blip r:embed="rId7"/>
              <a:stretch>
                <a:fillRect/>
              </a:stretch>
            </p:blipFill>
            <p:spPr>
              <a:xfrm>
                <a:off x="11527410" y="2950160"/>
                <a:ext cx="3546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90F8212E-CEF3-34B0-859C-50D5582C4102}"/>
                  </a:ext>
                </a:extLst>
              </p14:cNvPr>
              <p14:cNvContentPartPr/>
              <p14:nvPr/>
            </p14:nvContentPartPr>
            <p14:xfrm>
              <a:off x="11531730" y="4365320"/>
              <a:ext cx="352440" cy="300600"/>
            </p14:xfrm>
          </p:contentPart>
        </mc:Choice>
        <mc:Fallback>
          <p:pic>
            <p:nvPicPr>
              <p:cNvPr id="13" name="Ink 12">
                <a:extLst>
                  <a:ext uri="{FF2B5EF4-FFF2-40B4-BE49-F238E27FC236}">
                    <a16:creationId xmlns:a16="http://schemas.microsoft.com/office/drawing/2014/main" id="{90F8212E-CEF3-34B0-859C-50D5582C4102}"/>
                  </a:ext>
                </a:extLst>
              </p:cNvPr>
              <p:cNvPicPr/>
              <p:nvPr/>
            </p:nvPicPr>
            <p:blipFill>
              <a:blip r:embed="rId9"/>
              <a:stretch>
                <a:fillRect/>
              </a:stretch>
            </p:blipFill>
            <p:spPr>
              <a:xfrm>
                <a:off x="11527410" y="4361000"/>
                <a:ext cx="3610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F0F2326F-7C7D-3249-FF2B-909A9E2AEE2E}"/>
                  </a:ext>
                </a:extLst>
              </p14:cNvPr>
              <p14:cNvContentPartPr/>
              <p14:nvPr/>
            </p14:nvContentPartPr>
            <p14:xfrm>
              <a:off x="11499690" y="5517320"/>
              <a:ext cx="292680" cy="248040"/>
            </p14:xfrm>
          </p:contentPart>
        </mc:Choice>
        <mc:Fallback>
          <p:pic>
            <p:nvPicPr>
              <p:cNvPr id="14" name="Ink 13">
                <a:extLst>
                  <a:ext uri="{FF2B5EF4-FFF2-40B4-BE49-F238E27FC236}">
                    <a16:creationId xmlns:a16="http://schemas.microsoft.com/office/drawing/2014/main" id="{F0F2326F-7C7D-3249-FF2B-909A9E2AEE2E}"/>
                  </a:ext>
                </a:extLst>
              </p:cNvPr>
              <p:cNvPicPr/>
              <p:nvPr/>
            </p:nvPicPr>
            <p:blipFill>
              <a:blip r:embed="rId11"/>
              <a:stretch>
                <a:fillRect/>
              </a:stretch>
            </p:blipFill>
            <p:spPr>
              <a:xfrm>
                <a:off x="11495370" y="5513000"/>
                <a:ext cx="301320" cy="256680"/>
              </a:xfrm>
              <a:prstGeom prst="rect">
                <a:avLst/>
              </a:prstGeom>
            </p:spPr>
          </p:pic>
        </mc:Fallback>
      </mc:AlternateContent>
    </p:spTree>
    <p:extLst>
      <p:ext uri="{BB962C8B-B14F-4D97-AF65-F5344CB8AC3E}">
        <p14:creationId xmlns:p14="http://schemas.microsoft.com/office/powerpoint/2010/main" val="7107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8086</TotalTime>
  <Words>2204</Words>
  <Application>Microsoft Office PowerPoint</Application>
  <PresentationFormat>Custom</PresentationFormat>
  <Paragraphs>274</Paragraphs>
  <Slides>30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Cooper Black</vt:lpstr>
      <vt:lpstr>Segoe UI</vt:lpstr>
      <vt:lpstr>Segoe UI Black</vt:lpstr>
      <vt:lpstr>Office Theme</vt:lpstr>
      <vt:lpstr>SAP S/4HANA CDS, SAC Training Day 4</vt:lpstr>
      <vt:lpstr>Agenda – Day 4</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Analytics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OVP Applications in S/4HANA</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213</cp:revision>
  <dcterms:created xsi:type="dcterms:W3CDTF">2013-09-12T13:05:01Z</dcterms:created>
  <dcterms:modified xsi:type="dcterms:W3CDTF">2023-12-18T10:29:23Z</dcterms:modified>
</cp:coreProperties>
</file>